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6" r:id="rId2"/>
    <p:sldId id="365" r:id="rId3"/>
    <p:sldId id="367" r:id="rId4"/>
    <p:sldId id="361" r:id="rId5"/>
    <p:sldId id="368" r:id="rId6"/>
    <p:sldId id="369" r:id="rId7"/>
    <p:sldId id="370" r:id="rId8"/>
    <p:sldId id="366" r:id="rId9"/>
    <p:sldId id="354" r:id="rId10"/>
  </p:sldIdLst>
  <p:sldSz cx="9144000" cy="6858000" type="screen4x3"/>
  <p:notesSz cx="7086600" cy="9372600"/>
  <p:embeddedFontLst>
    <p:embeddedFont>
      <p:font typeface="Futura Light" panose="020B0604020202020204"/>
      <p:regular r:id="rId13"/>
    </p:embeddedFont>
    <p:embeddedFont>
      <p:font typeface="Futura Medium" panose="0000080000000000000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4">
          <p15:clr>
            <a:srgbClr val="A4A3A4"/>
          </p15:clr>
        </p15:guide>
        <p15:guide id="2" orient="horz" pos="149">
          <p15:clr>
            <a:srgbClr val="A4A3A4"/>
          </p15:clr>
        </p15:guide>
        <p15:guide id="3" orient="horz" pos="831">
          <p15:clr>
            <a:srgbClr val="A4A3A4"/>
          </p15:clr>
        </p15:guide>
        <p15:guide id="4" orient="horz" pos="465">
          <p15:clr>
            <a:srgbClr val="A4A3A4"/>
          </p15:clr>
        </p15:guide>
        <p15:guide id="5" orient="horz" pos="4021">
          <p15:clr>
            <a:srgbClr val="A4A3A4"/>
          </p15:clr>
        </p15:guide>
        <p15:guide id="6" orient="horz" pos="2095">
          <p15:clr>
            <a:srgbClr val="A4A3A4"/>
          </p15:clr>
        </p15:guide>
        <p15:guide id="7" orient="horz" pos="1787">
          <p15:clr>
            <a:srgbClr val="A4A3A4"/>
          </p15:clr>
        </p15:guide>
        <p15:guide id="8" pos="574">
          <p15:clr>
            <a:srgbClr val="A4A3A4"/>
          </p15:clr>
        </p15:guide>
        <p15:guide id="9" pos="5466">
          <p15:clr>
            <a:srgbClr val="A4A3A4"/>
          </p15:clr>
        </p15:guide>
        <p15:guide id="10" pos="2930">
          <p15:clr>
            <a:srgbClr val="A4A3A4"/>
          </p15:clr>
        </p15:guide>
        <p15:guide id="11" pos="300">
          <p15:clr>
            <a:srgbClr val="A4A3A4"/>
          </p15:clr>
        </p15:guide>
        <p15:guide id="12" pos="3128">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E12"/>
    <a:srgbClr val="CCE9DB"/>
    <a:srgbClr val="99CDB7"/>
    <a:srgbClr val="66B492"/>
    <a:srgbClr val="339B6E"/>
    <a:srgbClr val="DFD1DE"/>
    <a:srgbClr val="C0A2BD"/>
    <a:srgbClr val="A0749B"/>
    <a:srgbClr val="81457A"/>
    <a:srgbClr val="CCD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95994" autoAdjust="0"/>
  </p:normalViewPr>
  <p:slideViewPr>
    <p:cSldViewPr snapToGrid="0" showGuides="1">
      <p:cViewPr varScale="1">
        <p:scale>
          <a:sx n="41" d="100"/>
          <a:sy n="41" d="100"/>
        </p:scale>
        <p:origin x="1362" y="48"/>
      </p:cViewPr>
      <p:guideLst>
        <p:guide orient="horz" pos="4144"/>
        <p:guide orient="horz" pos="149"/>
        <p:guide orient="horz" pos="831"/>
        <p:guide orient="horz" pos="465"/>
        <p:guide orient="horz" pos="4021"/>
        <p:guide orient="horz" pos="2095"/>
        <p:guide orient="horz" pos="1787"/>
        <p:guide pos="574"/>
        <p:guide pos="5466"/>
        <p:guide pos="2930"/>
        <p:guide pos="300"/>
        <p:guide pos="3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3" d="100"/>
        <a:sy n="53" d="100"/>
      </p:scale>
      <p:origin x="0" y="0"/>
    </p:cViewPr>
  </p:sorterViewPr>
  <p:notesViewPr>
    <p:cSldViewPr snapToGrid="0" showGuides="1">
      <p:cViewPr varScale="1">
        <p:scale>
          <a:sx n="52" d="100"/>
          <a:sy n="52" d="100"/>
        </p:scale>
        <p:origin x="-2640" y="-114"/>
      </p:cViewPr>
      <p:guideLst>
        <p:guide orient="horz" pos="2952"/>
        <p:guide pos="22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vl1pPr>
          </a:lstStyle>
          <a:p>
            <a:endParaRPr lang="en-GB" dirty="0">
              <a:latin typeface="Futura Medium" pitchFamily="2" charset="0"/>
            </a:endParaRPr>
          </a:p>
        </p:txBody>
      </p:sp>
      <p:sp>
        <p:nvSpPr>
          <p:cNvPr id="3" name="Date Placeholder 2"/>
          <p:cNvSpPr>
            <a:spLocks noGrp="1"/>
          </p:cNvSpPr>
          <p:nvPr>
            <p:ph type="dt" sz="quarter" idx="1"/>
          </p:nvPr>
        </p:nvSpPr>
        <p:spPr>
          <a:xfrm>
            <a:off x="4014101" y="0"/>
            <a:ext cx="3070860" cy="468630"/>
          </a:xfrm>
          <a:prstGeom prst="rect">
            <a:avLst/>
          </a:prstGeom>
        </p:spPr>
        <p:txBody>
          <a:bodyPr vert="horz" lIns="91440" tIns="45720" rIns="91440" bIns="45720" rtlCol="0"/>
          <a:lstStyle>
            <a:lvl1pPr algn="r">
              <a:defRPr sz="1200"/>
            </a:lvl1pPr>
          </a:lstStyle>
          <a:p>
            <a:fld id="{78688C09-A274-4C07-9395-CBE67C0DE912}" type="datetimeFigureOut">
              <a:rPr lang="en-GB" smtClean="0">
                <a:latin typeface="Futura Medium" pitchFamily="2" charset="0"/>
              </a:rPr>
              <a:pPr/>
              <a:t>06/03/2017</a:t>
            </a:fld>
            <a:endParaRPr lang="en-GB" dirty="0">
              <a:latin typeface="Futura Medium" pitchFamily="2" charset="0"/>
            </a:endParaRPr>
          </a:p>
        </p:txBody>
      </p:sp>
      <p:sp>
        <p:nvSpPr>
          <p:cNvPr id="4" name="Footer Placeholder 3"/>
          <p:cNvSpPr>
            <a:spLocks noGrp="1"/>
          </p:cNvSpPr>
          <p:nvPr>
            <p:ph type="ftr" sz="quarter" idx="2"/>
          </p:nvPr>
        </p:nvSpPr>
        <p:spPr>
          <a:xfrm>
            <a:off x="0" y="8902343"/>
            <a:ext cx="3070860" cy="468630"/>
          </a:xfrm>
          <a:prstGeom prst="rect">
            <a:avLst/>
          </a:prstGeom>
        </p:spPr>
        <p:txBody>
          <a:bodyPr vert="horz" lIns="91440" tIns="45720" rIns="91440" bIns="45720" rtlCol="0" anchor="b"/>
          <a:lstStyle>
            <a:lvl1pPr algn="l">
              <a:defRPr sz="1200"/>
            </a:lvl1pPr>
          </a:lstStyle>
          <a:p>
            <a:endParaRPr lang="en-GB" dirty="0">
              <a:latin typeface="Futura Medium" pitchFamily="2" charset="0"/>
            </a:endParaRPr>
          </a:p>
        </p:txBody>
      </p:sp>
      <p:sp>
        <p:nvSpPr>
          <p:cNvPr id="5" name="Slide Number Placeholder 4"/>
          <p:cNvSpPr>
            <a:spLocks noGrp="1"/>
          </p:cNvSpPr>
          <p:nvPr>
            <p:ph type="sldNum" sz="quarter" idx="3"/>
          </p:nvPr>
        </p:nvSpPr>
        <p:spPr>
          <a:xfrm>
            <a:off x="4014101" y="8902343"/>
            <a:ext cx="3070860" cy="468630"/>
          </a:xfrm>
          <a:prstGeom prst="rect">
            <a:avLst/>
          </a:prstGeom>
        </p:spPr>
        <p:txBody>
          <a:bodyPr vert="horz" lIns="91440" tIns="45720" rIns="91440" bIns="45720" rtlCol="0" anchor="b"/>
          <a:lstStyle>
            <a:lvl1pPr algn="r">
              <a:defRPr sz="1200"/>
            </a:lvl1pPr>
          </a:lstStyle>
          <a:p>
            <a:fld id="{18B005D9-1AAC-4E6D-B9B3-BB8CB4FD9D30}" type="slidenum">
              <a:rPr lang="en-GB" smtClean="0">
                <a:latin typeface="Futura Medium" pitchFamily="2" charset="0"/>
              </a:rPr>
              <a:pPr/>
              <a:t>‹#›</a:t>
            </a:fld>
            <a:endParaRPr lang="en-GB" dirty="0">
              <a:latin typeface="Futura Medium" pitchFamily="2" charset="0"/>
            </a:endParaRPr>
          </a:p>
        </p:txBody>
      </p:sp>
    </p:spTree>
    <p:extLst>
      <p:ext uri="{BB962C8B-B14F-4D97-AF65-F5344CB8AC3E}">
        <p14:creationId xmlns:p14="http://schemas.microsoft.com/office/powerpoint/2010/main" val="3818274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atin typeface="Futura Medium" pitchFamily="2" charset="0"/>
              </a:defRPr>
            </a:lvl1pPr>
          </a:lstStyle>
          <a:p>
            <a:endParaRPr lang="en-GB" dirty="0"/>
          </a:p>
        </p:txBody>
      </p:sp>
      <p:sp>
        <p:nvSpPr>
          <p:cNvPr id="3" name="Date Placeholder 2"/>
          <p:cNvSpPr>
            <a:spLocks noGrp="1"/>
          </p:cNvSpPr>
          <p:nvPr>
            <p:ph type="dt" idx="1"/>
          </p:nvPr>
        </p:nvSpPr>
        <p:spPr>
          <a:xfrm>
            <a:off x="4014101" y="0"/>
            <a:ext cx="3070860" cy="468630"/>
          </a:xfrm>
          <a:prstGeom prst="rect">
            <a:avLst/>
          </a:prstGeom>
        </p:spPr>
        <p:txBody>
          <a:bodyPr vert="horz" lIns="91440" tIns="45720" rIns="91440" bIns="45720" rtlCol="0"/>
          <a:lstStyle>
            <a:lvl1pPr algn="r">
              <a:defRPr sz="1200">
                <a:latin typeface="Futura Medium" pitchFamily="2" charset="0"/>
              </a:defRPr>
            </a:lvl1pPr>
          </a:lstStyle>
          <a:p>
            <a:fld id="{E8910CE4-810D-4C84-B7AD-48C304FEA169}" type="datetimeFigureOut">
              <a:rPr lang="en-GB" smtClean="0"/>
              <a:pPr/>
              <a:t>06/03/2017</a:t>
            </a:fld>
            <a:endParaRPr lang="en-GB"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8661" y="4451985"/>
            <a:ext cx="5669280" cy="421767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902343"/>
            <a:ext cx="3070860" cy="468630"/>
          </a:xfrm>
          <a:prstGeom prst="rect">
            <a:avLst/>
          </a:prstGeom>
        </p:spPr>
        <p:txBody>
          <a:bodyPr vert="horz" lIns="91440" tIns="45720" rIns="91440" bIns="45720" rtlCol="0" anchor="b"/>
          <a:lstStyle>
            <a:lvl1pPr algn="l">
              <a:defRPr sz="1200">
                <a:latin typeface="Futura Medium" pitchFamily="2" charset="0"/>
              </a:defRPr>
            </a:lvl1pPr>
          </a:lstStyle>
          <a:p>
            <a:endParaRPr lang="en-GB" dirty="0"/>
          </a:p>
        </p:txBody>
      </p:sp>
      <p:sp>
        <p:nvSpPr>
          <p:cNvPr id="7" name="Slide Number Placeholder 6"/>
          <p:cNvSpPr>
            <a:spLocks noGrp="1"/>
          </p:cNvSpPr>
          <p:nvPr>
            <p:ph type="sldNum" sz="quarter" idx="5"/>
          </p:nvPr>
        </p:nvSpPr>
        <p:spPr>
          <a:xfrm>
            <a:off x="4014101" y="8902343"/>
            <a:ext cx="3070860" cy="468630"/>
          </a:xfrm>
          <a:prstGeom prst="rect">
            <a:avLst/>
          </a:prstGeom>
        </p:spPr>
        <p:txBody>
          <a:bodyPr vert="horz" lIns="91440" tIns="45720" rIns="91440" bIns="45720" rtlCol="0" anchor="b"/>
          <a:lstStyle>
            <a:lvl1pPr algn="r">
              <a:defRPr sz="1200">
                <a:latin typeface="Futura Medium" pitchFamily="2"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312750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utura Medium" pitchFamily="2" charset="0"/>
        <a:ea typeface="+mn-ea"/>
        <a:cs typeface="+mn-cs"/>
      </a:defRPr>
    </a:lvl1pPr>
    <a:lvl2pPr marL="457200" algn="l" defTabSz="914400" rtl="0" eaLnBrk="1" latinLnBrk="0" hangingPunct="1">
      <a:defRPr sz="1200" kern="1200">
        <a:solidFill>
          <a:schemeClr val="tx1"/>
        </a:solidFill>
        <a:latin typeface="Futura Medium"/>
        <a:ea typeface="+mn-ea"/>
        <a:cs typeface="+mn-cs"/>
      </a:defRPr>
    </a:lvl2pPr>
    <a:lvl3pPr marL="914400" algn="l" defTabSz="914400" rtl="0" eaLnBrk="1" latinLnBrk="0" hangingPunct="1">
      <a:defRPr sz="1200" kern="1200">
        <a:solidFill>
          <a:schemeClr val="tx1"/>
        </a:solidFill>
        <a:latin typeface="Futura Medium"/>
        <a:ea typeface="+mn-ea"/>
        <a:cs typeface="+mn-cs"/>
      </a:defRPr>
    </a:lvl3pPr>
    <a:lvl4pPr marL="1371600" algn="l" defTabSz="914400" rtl="0" eaLnBrk="1" latinLnBrk="0" hangingPunct="1">
      <a:defRPr sz="1200" kern="1200">
        <a:solidFill>
          <a:schemeClr val="tx1"/>
        </a:solidFill>
        <a:latin typeface="Futura Medium"/>
        <a:ea typeface="+mn-ea"/>
        <a:cs typeface="+mn-cs"/>
      </a:defRPr>
    </a:lvl4pPr>
    <a:lvl5pPr marL="1828800" algn="l" defTabSz="914400" rtl="0" eaLnBrk="1" latinLnBrk="0" hangingPunct="1">
      <a:defRPr sz="1200" kern="1200">
        <a:solidFill>
          <a:schemeClr val="tx1"/>
        </a:solidFill>
        <a:latin typeface="Futura Medium"/>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extLst>
      <p:ext uri="{BB962C8B-B14F-4D97-AF65-F5344CB8AC3E}">
        <p14:creationId xmlns:p14="http://schemas.microsoft.com/office/powerpoint/2010/main" val="267157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99493-6412-4470-9830-D005B358D66E}" type="slidenum">
              <a:rPr lang="en-GB" smtClean="0"/>
              <a:pPr/>
              <a:t>3</a:t>
            </a:fld>
            <a:endParaRPr lang="en-GB" dirty="0"/>
          </a:p>
        </p:txBody>
      </p:sp>
    </p:spTree>
    <p:extLst>
      <p:ext uri="{BB962C8B-B14F-4D97-AF65-F5344CB8AC3E}">
        <p14:creationId xmlns:p14="http://schemas.microsoft.com/office/powerpoint/2010/main" val="314962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E799493-6412-4470-9830-D005B358D66E}" type="slidenum">
              <a:rPr lang="en-GB" smtClean="0"/>
              <a:pPr/>
              <a:t>9</a:t>
            </a:fld>
            <a:endParaRPr lang="en-GB"/>
          </a:p>
        </p:txBody>
      </p:sp>
    </p:spTree>
    <p:extLst>
      <p:ext uri="{BB962C8B-B14F-4D97-AF65-F5344CB8AC3E}">
        <p14:creationId xmlns:p14="http://schemas.microsoft.com/office/powerpoint/2010/main" val="284563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468313" y="226142"/>
            <a:ext cx="8208961" cy="6167226"/>
            <a:chOff x="468313" y="226142"/>
            <a:chExt cx="8208961" cy="6167226"/>
          </a:xfrm>
        </p:grpSpPr>
        <p:sp>
          <p:nvSpPr>
            <p:cNvPr id="15" name="Rectangle 4"/>
            <p:cNvSpPr>
              <a:spLocks noChangeArrowheads="1"/>
            </p:cNvSpPr>
            <p:nvPr/>
          </p:nvSpPr>
          <p:spPr bwMode="auto">
            <a:xfrm flipH="1">
              <a:off x="468313" y="1307018"/>
              <a:ext cx="7020000" cy="5086350"/>
            </a:xfrm>
            <a:prstGeom prst="rect">
              <a:avLst/>
            </a:prstGeom>
            <a:solidFill>
              <a:schemeClr val="accent1">
                <a:lumMod val="40000"/>
                <a:lumOff val="60000"/>
              </a:schemeClr>
            </a:solidFill>
            <a:ln w="9525">
              <a:noFill/>
              <a:miter lim="800000"/>
              <a:headEnd/>
              <a:tailEnd/>
            </a:ln>
            <a:effectLst/>
          </p:spPr>
          <p:txBody>
            <a:bodyPr wrap="none" anchor="ctr"/>
            <a:lstStyle/>
            <a:p>
              <a:r>
                <a:rPr lang="en-GB"/>
                <a:t> </a:t>
              </a:r>
              <a:endParaRPr lang="en-GB" dirty="0"/>
            </a:p>
          </p:txBody>
        </p:sp>
        <p:sp>
          <p:nvSpPr>
            <p:cNvPr id="16" name="Rectangle 4"/>
            <p:cNvSpPr>
              <a:spLocks noChangeArrowheads="1"/>
            </p:cNvSpPr>
            <p:nvPr/>
          </p:nvSpPr>
          <p:spPr bwMode="auto">
            <a:xfrm flipH="1">
              <a:off x="1548071" y="226142"/>
              <a:ext cx="7129203" cy="5040000"/>
            </a:xfrm>
            <a:prstGeom prst="rect">
              <a:avLst/>
            </a:prstGeom>
            <a:solidFill>
              <a:schemeClr val="accent1">
                <a:lumMod val="60000"/>
                <a:lumOff val="40000"/>
              </a:schemeClr>
            </a:solidFill>
            <a:ln w="9525">
              <a:noFill/>
              <a:miter lim="800000"/>
              <a:headEnd/>
              <a:tailEnd/>
            </a:ln>
            <a:effectLst/>
          </p:spPr>
          <p:txBody>
            <a:bodyPr wrap="none" anchor="ctr"/>
            <a:lstStyle/>
            <a:p>
              <a:endParaRPr lang="en-GB"/>
            </a:p>
          </p:txBody>
        </p:sp>
        <p:sp>
          <p:nvSpPr>
            <p:cNvPr id="17" name="Rectangle 4"/>
            <p:cNvSpPr>
              <a:spLocks noChangeArrowheads="1"/>
            </p:cNvSpPr>
            <p:nvPr/>
          </p:nvSpPr>
          <p:spPr bwMode="auto">
            <a:xfrm flipH="1">
              <a:off x="1548072" y="1307018"/>
              <a:ext cx="5942197" cy="3960000"/>
            </a:xfrm>
            <a:prstGeom prst="rect">
              <a:avLst/>
            </a:prstGeom>
            <a:solidFill>
              <a:schemeClr val="accent1"/>
            </a:solidFill>
            <a:ln w="9525">
              <a:noFill/>
              <a:miter lim="800000"/>
              <a:headEnd/>
              <a:tailEnd/>
            </a:ln>
            <a:effectLst/>
          </p:spPr>
          <p:txBody>
            <a:bodyPr wrap="none" anchor="ctr"/>
            <a:lstStyle/>
            <a:p>
              <a:endParaRPr lang="en-GB"/>
            </a:p>
          </p:txBody>
        </p:sp>
        <p:pic>
          <p:nvPicPr>
            <p:cNvPr id="23" name="Picture 22" descr="Shell-2010-Pecten-RGBpc.wmf"/>
            <p:cNvPicPr>
              <a:picLocks noChangeAspect="1"/>
            </p:cNvPicPr>
            <p:nvPr/>
          </p:nvPicPr>
          <p:blipFill>
            <a:blip r:embed="rId2" cstate="print"/>
            <a:stretch>
              <a:fillRect/>
            </a:stretch>
          </p:blipFill>
          <p:spPr>
            <a:xfrm flipH="1">
              <a:off x="468313" y="290934"/>
              <a:ext cx="720000" cy="667868"/>
            </a:xfrm>
            <a:prstGeom prst="rect">
              <a:avLst/>
            </a:prstGeom>
            <a:noFill/>
          </p:spPr>
        </p:pic>
      </p:grpSp>
      <p:sp>
        <p:nvSpPr>
          <p:cNvPr id="28" name="Rectangle 2"/>
          <p:cNvSpPr>
            <a:spLocks noGrp="1" noChangeArrowheads="1"/>
          </p:cNvSpPr>
          <p:nvPr userDrawn="1">
            <p:ph type="ctrTitle"/>
          </p:nvPr>
        </p:nvSpPr>
        <p:spPr>
          <a:xfrm>
            <a:off x="1697782" y="1400847"/>
            <a:ext cx="5694536" cy="1206000"/>
          </a:xfrm>
          <a:noFill/>
        </p:spPr>
        <p:txBody>
          <a:bodyPr lIns="0" tIns="0" rIns="0"/>
          <a:lstStyle>
            <a:lvl1pPr>
              <a:defRPr kern="1200" cap="all" spc="0" baseline="0">
                <a:solidFill>
                  <a:schemeClr val="accent2"/>
                </a:solidFill>
                <a:latin typeface="+mj-lt"/>
                <a:cs typeface="Arial" pitchFamily="34" charset="0"/>
              </a:defRPr>
            </a:lvl1pPr>
          </a:lstStyle>
          <a:p>
            <a:r>
              <a:rPr lang="en-GB" dirty="0"/>
              <a:t>Click to edit Master title style</a:t>
            </a:r>
          </a:p>
        </p:txBody>
      </p:sp>
      <p:sp>
        <p:nvSpPr>
          <p:cNvPr id="29" name="Rectangle 3"/>
          <p:cNvSpPr>
            <a:spLocks noGrp="1" noChangeArrowheads="1"/>
          </p:cNvSpPr>
          <p:nvPr userDrawn="1">
            <p:ph type="subTitle" idx="1"/>
          </p:nvPr>
        </p:nvSpPr>
        <p:spPr>
          <a:xfrm>
            <a:off x="1697782" y="2851200"/>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GB" dirty="0"/>
              <a:t>Click to edit Master subtitle style</a:t>
            </a:r>
          </a:p>
        </p:txBody>
      </p:sp>
      <p:sp>
        <p:nvSpPr>
          <p:cNvPr id="32" name="Text Placeholder 31"/>
          <p:cNvSpPr>
            <a:spLocks noGrp="1"/>
          </p:cNvSpPr>
          <p:nvPr userDrawn="1">
            <p:ph type="body" sz="quarter" idx="10" hasCustomPrompt="1"/>
          </p:nvPr>
        </p:nvSpPr>
        <p:spPr>
          <a:xfrm>
            <a:off x="1578064" y="5402511"/>
            <a:ext cx="5857896" cy="196455"/>
          </a:xfrm>
        </p:spPr>
        <p:txBody>
          <a:bodyPr anchor="t" anchorCtr="0"/>
          <a:lstStyle>
            <a:lvl1pPr>
              <a:buNone/>
              <a:defRPr sz="1200">
                <a:latin typeface="+mn-lt"/>
              </a:defRPr>
            </a:lvl1pPr>
          </a:lstStyle>
          <a:p>
            <a:pPr lvl="0"/>
            <a:r>
              <a:rPr lang="en-GB"/>
              <a:t>Click to insert Author’s Name</a:t>
            </a:r>
            <a:endParaRPr lang="en-GB" dirty="0"/>
          </a:p>
        </p:txBody>
      </p:sp>
      <p:sp>
        <p:nvSpPr>
          <p:cNvPr id="33" name="Text Placeholder 31"/>
          <p:cNvSpPr>
            <a:spLocks noGrp="1"/>
          </p:cNvSpPr>
          <p:nvPr userDrawn="1">
            <p:ph type="body" sz="quarter" idx="11" hasCustomPrompt="1"/>
          </p:nvPr>
        </p:nvSpPr>
        <p:spPr>
          <a:xfrm>
            <a:off x="1578064" y="5627540"/>
            <a:ext cx="5857896" cy="196455"/>
          </a:xfrm>
        </p:spPr>
        <p:txBody>
          <a:bodyPr anchor="t" anchorCtr="0"/>
          <a:lstStyle>
            <a:lvl1pPr>
              <a:buNone/>
              <a:defRPr sz="1200">
                <a:latin typeface="+mn-lt"/>
              </a:defRPr>
            </a:lvl1pPr>
          </a:lstStyle>
          <a:p>
            <a:pPr lvl="0"/>
            <a:r>
              <a:rPr lang="en-GB"/>
              <a:t>Click to insert Role in Organisation</a:t>
            </a:r>
            <a:endParaRPr lang="en-GB" dirty="0"/>
          </a:p>
        </p:txBody>
      </p:sp>
      <p:sp>
        <p:nvSpPr>
          <p:cNvPr id="24" name="Text Box 11" descr="Text Box 11"/>
          <p:cNvSpPr txBox="1">
            <a:spLocks noChangeArrowheads="1"/>
          </p:cNvSpPr>
          <p:nvPr userDrawn="1"/>
        </p:nvSpPr>
        <p:spPr bwMode="auto">
          <a:xfrm>
            <a:off x="468000"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25"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6" name="Rectangle 4" descr="Rectangle 4"/>
          <p:cNvSpPr>
            <a:spLocks noGrp="1" noChangeArrowheads="1"/>
          </p:cNvSpPr>
          <p:nvPr>
            <p:ph type="dt" sz="half" idx="2"/>
          </p:nvPr>
        </p:nvSpPr>
        <p:spPr bwMode="auto">
          <a:xfrm>
            <a:off x="7120799"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27" name="Rectangle 5"/>
          <p:cNvSpPr>
            <a:spLocks noGrp="1" noChangeArrowheads="1"/>
          </p:cNvSpPr>
          <p:nvPr>
            <p:ph type="ftr" sz="quarter" idx="3"/>
          </p:nvPr>
        </p:nvSpPr>
        <p:spPr bwMode="auto">
          <a:xfrm>
            <a:off x="3164400"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a:t>Not restricted</a:t>
            </a:r>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a:t>Click to edit Master title style</a:t>
            </a:r>
          </a:p>
        </p:txBody>
      </p:sp>
      <p:sp>
        <p:nvSpPr>
          <p:cNvPr id="8"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9"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2"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5"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2 Line Heading">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a:t>Click to edit Master title style</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5"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11" name="Group 10"/>
          <p:cNvGrpSpPr/>
          <p:nvPr userDrawn="1"/>
        </p:nvGrpSpPr>
        <p:grpSpPr>
          <a:xfrm>
            <a:off x="900000" y="648000"/>
            <a:ext cx="7380000" cy="5633999"/>
            <a:chOff x="900000" y="648000"/>
            <a:chExt cx="7380000" cy="5633999"/>
          </a:xfrm>
        </p:grpSpPr>
        <p:sp>
          <p:nvSpPr>
            <p:cNvPr id="12" name="Rectangle 4"/>
            <p:cNvSpPr>
              <a:spLocks noChangeArrowheads="1"/>
            </p:cNvSpPr>
            <p:nvPr userDrawn="1"/>
          </p:nvSpPr>
          <p:spPr bwMode="auto">
            <a:xfrm flipH="1">
              <a:off x="900000" y="1367999"/>
              <a:ext cx="6661152" cy="4914000"/>
            </a:xfrm>
            <a:prstGeom prst="rect">
              <a:avLst/>
            </a:prstGeom>
            <a:solidFill>
              <a:srgbClr val="FCEC8B"/>
            </a:solidFill>
            <a:ln w="9525">
              <a:noFill/>
              <a:miter lim="800000"/>
              <a:headEnd/>
              <a:tailEnd/>
            </a:ln>
            <a:effectLst/>
          </p:spPr>
          <p:txBody>
            <a:bodyPr wrap="none" anchor="ctr"/>
            <a:lstStyle/>
            <a:p>
              <a:endParaRPr lang="en-MY"/>
            </a:p>
          </p:txBody>
        </p:sp>
        <p:sp>
          <p:nvSpPr>
            <p:cNvPr id="16" name="Rectangle 4"/>
            <p:cNvSpPr>
              <a:spLocks noChangeArrowheads="1"/>
            </p:cNvSpPr>
            <p:nvPr userDrawn="1"/>
          </p:nvSpPr>
          <p:spPr bwMode="auto">
            <a:xfrm flipH="1">
              <a:off x="1620000" y="648000"/>
              <a:ext cx="6660000" cy="4914000"/>
            </a:xfrm>
            <a:prstGeom prst="rect">
              <a:avLst/>
            </a:prstGeom>
            <a:solidFill>
              <a:srgbClr val="FAE374"/>
            </a:solidFill>
            <a:ln w="9525">
              <a:noFill/>
              <a:miter lim="800000"/>
              <a:headEnd/>
              <a:tailEnd/>
            </a:ln>
            <a:effectLst/>
          </p:spPr>
          <p:txBody>
            <a:bodyPr wrap="none" anchor="ctr"/>
            <a:lstStyle/>
            <a:p>
              <a:endParaRPr lang="en-MY"/>
            </a:p>
          </p:txBody>
        </p:sp>
        <p:sp>
          <p:nvSpPr>
            <p:cNvPr id="18"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MY"/>
            </a:p>
          </p:txBody>
        </p:sp>
      </p:gr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a:t>Q &amp; A</a:t>
            </a:r>
          </a:p>
        </p:txBody>
      </p:sp>
      <p:sp>
        <p:nvSpPr>
          <p:cNvPr id="10"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7"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0"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1"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2"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ell-2010-Pecten-RGBpc.wmf"/>
            <p:cNvPicPr>
              <a:picLocks noChangeAspect="1"/>
            </p:cNvPicPr>
            <p:nvPr userDrawn="1"/>
          </p:nvPicPr>
          <p:blipFill>
            <a:blip r:embed="rId2" cstate="print"/>
            <a:stretch>
              <a:fillRect/>
            </a:stretch>
          </p:blipFill>
          <p:spPr>
            <a:xfrm>
              <a:off x="3418626" y="2285524"/>
              <a:ext cx="2340000" cy="2170570"/>
            </a:xfrm>
            <a:prstGeom prst="rect">
              <a:avLst/>
            </a:prstGeom>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a:t>Click to edit Master title style</a:t>
            </a:r>
          </a:p>
        </p:txBody>
      </p:sp>
      <p:sp>
        <p:nvSpPr>
          <p:cNvPr id="10" name="Content Placeholder 9"/>
          <p:cNvSpPr>
            <a:spLocks noGrp="1"/>
          </p:cNvSpPr>
          <p:nvPr>
            <p:ph sz="quarter" idx="11"/>
          </p:nvPr>
        </p:nvSpPr>
        <p:spPr>
          <a:xfrm>
            <a:off x="906511" y="1312201"/>
            <a:ext cx="7770763" cy="5071137"/>
          </a:xfr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a:p>
            <a:pPr lvl="0"/>
            <a:endParaRPr lang="en-GB" dirty="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1"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6"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Line Heading">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a:t>Click to edit Master title style</a:t>
            </a:r>
          </a:p>
        </p:txBody>
      </p:sp>
      <p:sp>
        <p:nvSpPr>
          <p:cNvPr id="11" name="Content Placeholder 9"/>
          <p:cNvSpPr>
            <a:spLocks noGrp="1"/>
          </p:cNvSpPr>
          <p:nvPr>
            <p:ph sz="quarter" idx="11"/>
          </p:nvPr>
        </p:nvSpPr>
        <p:spPr>
          <a:xfrm>
            <a:off x="906512" y="1312202"/>
            <a:ext cx="7766050" cy="5071136"/>
          </a:xfr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a:p>
            <a:pPr lvl="0"/>
            <a:endParaRPr lang="en-GB" dirty="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4"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a:t>Click to edit Master title style</a:t>
            </a:r>
          </a:p>
        </p:txBody>
      </p:sp>
      <p:sp>
        <p:nvSpPr>
          <p:cNvPr id="11" name="Content Placeholder 9"/>
          <p:cNvSpPr>
            <a:spLocks noGrp="1"/>
          </p:cNvSpPr>
          <p:nvPr>
            <p:ph sz="quarter" idx="11"/>
          </p:nvPr>
        </p:nvSpPr>
        <p:spPr>
          <a:xfrm>
            <a:off x="906512" y="1312202"/>
            <a:ext cx="7766050" cy="5071136"/>
          </a:xfrm>
        </p:spPr>
        <p:txBody>
          <a:bodyPr/>
          <a:lstStyle>
            <a:lvl1pPr marL="0" indent="0" defTabSz="268288">
              <a:lnSpc>
                <a:spcPct val="120000"/>
              </a:lnSpc>
              <a:spcBef>
                <a:spcPts val="0"/>
              </a:spcBef>
              <a:defRPr sz="1600"/>
            </a:lvl1pPr>
            <a:lvl2pPr marL="271463" indent="-271463" defTabSz="268288">
              <a:lnSpc>
                <a:spcPct val="120000"/>
              </a:lnSpc>
              <a:spcBef>
                <a:spcPts val="0"/>
              </a:spcBef>
              <a:defRPr sz="1600"/>
            </a:lvl2pPr>
            <a:lvl3pPr marL="450850" indent="-180975" defTabSz="268288">
              <a:lnSpc>
                <a:spcPct val="120000"/>
              </a:lnSpc>
              <a:spcBef>
                <a:spcPts val="0"/>
              </a:spcBef>
              <a:buClr>
                <a:schemeClr val="tx1"/>
              </a:buClr>
              <a:buSzPct val="75000"/>
              <a:buFont typeface="Wingdings" pitchFamily="2" charset="2"/>
              <a:buChar char=""/>
              <a:defRPr sz="1600"/>
            </a:lvl3pPr>
            <a:lvl4pPr defTabSz="268288">
              <a:lnSpc>
                <a:spcPct val="120000"/>
              </a:lnSpc>
              <a:spcBef>
                <a:spcPts val="0"/>
              </a:spcBef>
              <a:buClr>
                <a:schemeClr val="tx1"/>
              </a:buClr>
              <a:buSzPct val="75000"/>
              <a:buFont typeface="Wingdings" pitchFamily="2" charset="2"/>
              <a:buChar char=""/>
              <a:defRPr sz="14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a:p>
            <a:pPr lvl="0"/>
            <a:endParaRPr lang="en-GB" dirty="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8"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a:t>Click to edit Master title style</a:t>
            </a:r>
          </a:p>
        </p:txBody>
      </p:sp>
      <p:sp>
        <p:nvSpPr>
          <p:cNvPr id="10" name="Content Placeholder 14"/>
          <p:cNvSpPr>
            <a:spLocks noGrp="1"/>
          </p:cNvSpPr>
          <p:nvPr>
            <p:ph sz="quarter" idx="13"/>
          </p:nvPr>
        </p:nvSpPr>
        <p:spPr>
          <a:xfrm>
            <a:off x="4945062" y="1310400"/>
            <a:ext cx="3732213" cy="5072400"/>
          </a:xfrm>
        </p:spPr>
        <p:txBody>
          <a:bodyPr/>
          <a:lstStyle>
            <a:lvl1pPr marL="0" indent="0">
              <a:spcAft>
                <a:spcPts val="600"/>
              </a:spcAft>
              <a:buClr>
                <a:schemeClr val="accent2"/>
              </a:buClr>
              <a:buSzPct val="85000"/>
              <a:buFont typeface="Wingdings" pitchFamily="2" charset="2"/>
              <a:buNone/>
              <a:defRPr/>
            </a:lvl1pPr>
            <a:lvl2pPr marL="269875" indent="-269875">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
              <a:defRPr sz="2000"/>
            </a:lvl3pPr>
            <a:lvl4pPr marL="635000" indent="-17462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a:p>
            <a:pPr lvl="0"/>
            <a:endParaRPr lang="en-GB" dirty="0"/>
          </a:p>
        </p:txBody>
      </p:sp>
      <p:sp>
        <p:nvSpPr>
          <p:cNvPr id="12" name="Text Placeholder 43"/>
          <p:cNvSpPr>
            <a:spLocks noGrp="1"/>
          </p:cNvSpPr>
          <p:nvPr>
            <p:ph type="body" sz="quarter" idx="11"/>
          </p:nvPr>
        </p:nvSpPr>
        <p:spPr>
          <a:xfrm>
            <a:off x="900592" y="1310400"/>
            <a:ext cx="3738563" cy="5073312"/>
          </a:xfr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7675" indent="-171450">
              <a:spcAft>
                <a:spcPts val="600"/>
              </a:spcAft>
              <a:buClr>
                <a:schemeClr val="tx1"/>
              </a:buClr>
              <a:buFont typeface="Wingdings" pitchFamily="2" charset="2"/>
              <a:buChar char=""/>
              <a:defRPr sz="2000"/>
            </a:lvl3pPr>
            <a:lvl4pPr marL="635000" indent="-18097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p:txBody>
      </p:sp>
      <p:sp>
        <p:nvSpPr>
          <p:cNvPr id="13"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2 Line Heading">
    <p:spTree>
      <p:nvGrpSpPr>
        <p:cNvPr id="1" name=""/>
        <p:cNvGrpSpPr/>
        <p:nvPr/>
      </p:nvGrpSpPr>
      <p:grpSpPr>
        <a:xfrm>
          <a:off x="0" y="0"/>
          <a:ext cx="0" cy="0"/>
          <a:chOff x="0" y="0"/>
          <a:chExt cx="0" cy="0"/>
        </a:xfrm>
      </p:grpSpPr>
      <p:sp>
        <p:nvSpPr>
          <p:cNvPr id="1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a:t>Click to edit Master title style</a:t>
            </a:r>
          </a:p>
        </p:txBody>
      </p:sp>
      <p:sp>
        <p:nvSpPr>
          <p:cNvPr id="10" name="Content Placeholder 14"/>
          <p:cNvSpPr>
            <a:spLocks noGrp="1"/>
          </p:cNvSpPr>
          <p:nvPr>
            <p:ph sz="quarter" idx="13"/>
          </p:nvPr>
        </p:nvSpPr>
        <p:spPr>
          <a:xfrm>
            <a:off x="4945062" y="1310400"/>
            <a:ext cx="3732213" cy="5072400"/>
          </a:xfrm>
        </p:spPr>
        <p:txBody>
          <a:bodyPr/>
          <a:lstStyle>
            <a:lvl1pPr marL="0" indent="0">
              <a:spcAft>
                <a:spcPts val="600"/>
              </a:spcAft>
              <a:buClr>
                <a:schemeClr val="accent2"/>
              </a:buClr>
              <a:buSzPct val="85000"/>
              <a:buFont typeface="Wingdings" pitchFamily="2" charset="2"/>
              <a:buNone/>
              <a:defRPr/>
            </a:lvl1pPr>
            <a:lvl2pPr marL="269875" indent="-269875">
              <a:spcBef>
                <a:spcPts val="0"/>
              </a:spcBef>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n"/>
              <a:defRPr sz="2000"/>
            </a:lvl3pPr>
            <a:lvl4pPr marL="635000" indent="-180975">
              <a:spcBef>
                <a:spcPts val="0"/>
              </a:spcBef>
              <a:spcAft>
                <a:spcPts val="600"/>
              </a:spcAft>
              <a:buClr>
                <a:schemeClr val="tx1"/>
              </a:buClr>
              <a:buFont typeface="Wingdings" pitchFamily="2" charset="2"/>
              <a:buChar char="n"/>
              <a:defRPr sz="1600"/>
            </a:lvl4pPr>
            <a:lvl5pPr marL="811213" indent="-169863">
              <a:spcBef>
                <a:spcPts val="0"/>
              </a:spcBef>
              <a:spcAft>
                <a:spcPts val="600"/>
              </a:spcAft>
              <a:buClr>
                <a:schemeClr val="tx1"/>
              </a:buClr>
              <a:buFont typeface="Wingdings" pitchFamily="2" charset="2"/>
              <a:buChar char="n"/>
              <a:defRPr sz="1400"/>
            </a:lvl5pPr>
            <a:lvl6pPr marL="996950" indent="-185738">
              <a:spcBef>
                <a:spcPts val="0"/>
              </a:spcBef>
              <a:spcAft>
                <a:spcPts val="600"/>
              </a:spcAft>
              <a:buClr>
                <a:schemeClr val="tx1"/>
              </a:buClr>
              <a:buFont typeface="Wingdings" pitchFamily="2" charset="2"/>
              <a:buChar char="n"/>
              <a:tabLst/>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p:txBody>
      </p:sp>
      <p:sp>
        <p:nvSpPr>
          <p:cNvPr id="12" name="Text Placeholder 43"/>
          <p:cNvSpPr>
            <a:spLocks noGrp="1"/>
          </p:cNvSpPr>
          <p:nvPr>
            <p:ph type="body" sz="quarter" idx="11"/>
          </p:nvPr>
        </p:nvSpPr>
        <p:spPr>
          <a:xfrm>
            <a:off x="900592" y="1310400"/>
            <a:ext cx="3738563" cy="5073312"/>
          </a:xfr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9263" indent="-173038">
              <a:spcAft>
                <a:spcPts val="600"/>
              </a:spcAft>
              <a:buClr>
                <a:schemeClr val="tx1"/>
              </a:buClr>
              <a:buFont typeface="Wingdings" pitchFamily="2" charset="2"/>
              <a:buChar char="n"/>
              <a:defRPr sz="2000"/>
            </a:lvl3pPr>
            <a:lvl4pPr marL="635000" indent="-180975">
              <a:spcAft>
                <a:spcPts val="600"/>
              </a:spcAft>
              <a:buClr>
                <a:schemeClr val="tx1"/>
              </a:buClr>
              <a:buFont typeface="Wingdings" pitchFamily="2" charset="2"/>
              <a:buChar char="n"/>
              <a:defRPr sz="1600"/>
            </a:lvl4pPr>
            <a:lvl5pPr marL="811213" indent="-169863">
              <a:spcBef>
                <a:spcPts val="0"/>
              </a:spcBef>
              <a:spcAft>
                <a:spcPts val="600"/>
              </a:spcAft>
              <a:buClr>
                <a:schemeClr val="tx1"/>
              </a:buClr>
              <a:buFont typeface="Wingdings" pitchFamily="2" charset="2"/>
              <a:buChar char="n"/>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3"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1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a:t>Click to edit Master title style</a:t>
            </a:r>
          </a:p>
        </p:txBody>
      </p:sp>
      <p:sp>
        <p:nvSpPr>
          <p:cNvPr id="10" name="Content Placeholder 14"/>
          <p:cNvSpPr>
            <a:spLocks noGrp="1"/>
          </p:cNvSpPr>
          <p:nvPr>
            <p:ph sz="quarter" idx="13"/>
          </p:nvPr>
        </p:nvSpPr>
        <p:spPr>
          <a:xfrm>
            <a:off x="4945062" y="1310400"/>
            <a:ext cx="3732213" cy="5072400"/>
          </a:xfrm>
        </p:spPr>
        <p:txBody>
          <a:bodyPr/>
          <a:lstStyle>
            <a:lvl1pPr marL="0" indent="0">
              <a:lnSpc>
                <a:spcPct val="120000"/>
              </a:lnSpc>
              <a:spcAft>
                <a:spcPts val="600"/>
              </a:spcAft>
              <a:buClr>
                <a:schemeClr val="accent2"/>
              </a:buClr>
              <a:buSzPct val="85000"/>
              <a:buFont typeface="Wingdings" pitchFamily="2" charset="2"/>
              <a:buNone/>
              <a:defRPr sz="1600"/>
            </a:lvl1pPr>
            <a:lvl2pPr marL="269875" indent="-269875">
              <a:lnSpc>
                <a:spcPct val="120000"/>
              </a:lnSpc>
              <a:spcBef>
                <a:spcPts val="0"/>
              </a:spcBef>
              <a:spcAft>
                <a:spcPts val="600"/>
              </a:spcAft>
              <a:buClr>
                <a:schemeClr val="accent2"/>
              </a:buClr>
              <a:buSzPct val="85000"/>
              <a:buFont typeface="Wingdings" pitchFamily="2" charset="2"/>
              <a:buChar char="n"/>
              <a:defRPr sz="1600"/>
            </a:lvl2pPr>
            <a:lvl3pPr marL="454025" indent="-184150">
              <a:lnSpc>
                <a:spcPct val="120000"/>
              </a:lnSpc>
              <a:spcBef>
                <a:spcPts val="0"/>
              </a:spcBef>
              <a:spcAft>
                <a:spcPts val="600"/>
              </a:spcAft>
              <a:buClr>
                <a:schemeClr val="tx1"/>
              </a:buClr>
              <a:buFont typeface="Wingdings" pitchFamily="2" charset="2"/>
              <a:buChar char="n"/>
              <a:defRPr sz="1600"/>
            </a:lvl3pPr>
            <a:lvl4pPr marL="635000" indent="-180975">
              <a:lnSpc>
                <a:spcPct val="120000"/>
              </a:lnSpc>
              <a:spcBef>
                <a:spcPts val="0"/>
              </a:spcBef>
              <a:spcAft>
                <a:spcPts val="600"/>
              </a:spcAft>
              <a:buClr>
                <a:schemeClr val="tx1"/>
              </a:buClr>
              <a:buFont typeface="Wingdings" pitchFamily="2" charset="2"/>
              <a:buChar char="n"/>
              <a:defRPr sz="1400"/>
            </a:lvl4pPr>
            <a:lvl5pPr marL="811213" indent="-169863">
              <a:lnSpc>
                <a:spcPct val="120000"/>
              </a:lnSpc>
              <a:spcBef>
                <a:spcPts val="0"/>
              </a:spcBef>
              <a:spcAft>
                <a:spcPts val="600"/>
              </a:spcAft>
              <a:buClr>
                <a:schemeClr val="tx1"/>
              </a:buClr>
              <a:buFont typeface="Wingdings" pitchFamily="2" charset="2"/>
              <a:buChar char="n"/>
              <a:defRPr sz="1200"/>
            </a:lvl5pPr>
            <a:lvl6pPr marL="992188" indent="-180975">
              <a:lnSpc>
                <a:spcPct val="120000"/>
              </a:lnSpc>
              <a:spcBef>
                <a:spcPts val="0"/>
              </a:spcBef>
              <a:spcAft>
                <a:spcPts val="600"/>
              </a:spcAft>
              <a:buClr>
                <a:schemeClr val="tx1"/>
              </a:buClr>
              <a:buFont typeface="Wingdings" pitchFamily="2" charset="2"/>
              <a:buChar char="n"/>
              <a:defRPr sz="12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Xx</a:t>
            </a:r>
          </a:p>
          <a:p>
            <a:pPr lvl="5"/>
            <a:r>
              <a:rPr lang="en-US" dirty="0"/>
              <a:t>xx</a:t>
            </a:r>
          </a:p>
        </p:txBody>
      </p:sp>
      <p:sp>
        <p:nvSpPr>
          <p:cNvPr id="12" name="Text Placeholder 43"/>
          <p:cNvSpPr>
            <a:spLocks noGrp="1"/>
          </p:cNvSpPr>
          <p:nvPr>
            <p:ph type="body" sz="quarter" idx="11"/>
          </p:nvPr>
        </p:nvSpPr>
        <p:spPr>
          <a:xfrm>
            <a:off x="900592" y="1310400"/>
            <a:ext cx="3738563" cy="5073312"/>
          </a:xfrm>
        </p:spPr>
        <p:txBody>
          <a:bodyPr/>
          <a:lstStyle>
            <a:lvl1pPr marL="0" indent="0">
              <a:lnSpc>
                <a:spcPct val="120000"/>
              </a:lnSpc>
              <a:spcAft>
                <a:spcPts val="600"/>
              </a:spcAft>
              <a:buClr>
                <a:schemeClr val="accent2"/>
              </a:buClr>
              <a:buSzPct val="85000"/>
              <a:buFont typeface="Wingdings" pitchFamily="2" charset="2"/>
              <a:buNone/>
              <a:defRPr sz="1600"/>
            </a:lvl1pPr>
            <a:lvl2pPr marL="276225" indent="-276225">
              <a:lnSpc>
                <a:spcPct val="120000"/>
              </a:lnSpc>
              <a:spcAft>
                <a:spcPts val="600"/>
              </a:spcAft>
              <a:buClr>
                <a:schemeClr val="accent2"/>
              </a:buClr>
              <a:buSzPct val="85000"/>
              <a:buFont typeface="Wingdings" pitchFamily="2" charset="2"/>
              <a:buChar char="n"/>
              <a:defRPr sz="1600"/>
            </a:lvl2pPr>
            <a:lvl3pPr marL="447675" indent="-171450">
              <a:lnSpc>
                <a:spcPct val="120000"/>
              </a:lnSpc>
              <a:spcAft>
                <a:spcPts val="600"/>
              </a:spcAft>
              <a:buClr>
                <a:schemeClr val="tx1"/>
              </a:buClr>
              <a:buFont typeface="Wingdings" pitchFamily="2" charset="2"/>
              <a:buChar char=""/>
              <a:defRPr sz="1600"/>
            </a:lvl3pPr>
            <a:lvl4pPr marL="635000" indent="-174625">
              <a:lnSpc>
                <a:spcPct val="120000"/>
              </a:lnSpc>
              <a:spcAft>
                <a:spcPts val="600"/>
              </a:spcAft>
              <a:buClr>
                <a:schemeClr val="tx1"/>
              </a:buClr>
              <a:buFont typeface="Wingdings" pitchFamily="2" charset="2"/>
              <a:buChar char="n"/>
              <a:defRPr sz="1400"/>
            </a:lvl4pPr>
            <a:lvl5pPr marL="811213" indent="-169863">
              <a:lnSpc>
                <a:spcPct val="120000"/>
              </a:lnSpc>
              <a:spcBef>
                <a:spcPts val="0"/>
              </a:spcBef>
              <a:spcAft>
                <a:spcPts val="600"/>
              </a:spcAft>
              <a:buClr>
                <a:schemeClr val="tx1"/>
              </a:buClr>
              <a:buFont typeface="Wingdings" pitchFamily="2" charset="2"/>
              <a:buChar char="n"/>
              <a:defRPr sz="1200"/>
            </a:lvl5pPr>
            <a:lvl6pPr marL="992188" indent="-180975">
              <a:lnSpc>
                <a:spcPct val="120000"/>
              </a:lnSpc>
              <a:spcBef>
                <a:spcPts val="0"/>
              </a:spcBef>
              <a:spcAft>
                <a:spcPts val="600"/>
              </a:spcAft>
              <a:buClr>
                <a:schemeClr val="tx1"/>
              </a:buClr>
              <a:buFont typeface="Wingdings" pitchFamily="2" charset="2"/>
              <a:buChar char="n"/>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3"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904072" y="6267688"/>
            <a:ext cx="3747304" cy="99509"/>
          </a:xfrm>
        </p:spPr>
        <p:txBody>
          <a:bodyPr wrap="square">
            <a:noAutofit/>
          </a:bodyPr>
          <a:lstStyle>
            <a:lvl1pPr>
              <a:defRPr sz="700">
                <a:solidFill>
                  <a:schemeClr val="tx1"/>
                </a:solidFill>
                <a:latin typeface="+mn-lt"/>
              </a:defRPr>
            </a:lvl1pPr>
          </a:lstStyle>
          <a:p>
            <a:pPr lvl="0"/>
            <a:r>
              <a:rPr lang="en-US" dirty="0"/>
              <a:t>CLICK TO EDIT SOURCE</a:t>
            </a:r>
            <a:endParaRPr lang="nl-NL" dirty="0"/>
          </a:p>
        </p:txBody>
      </p:sp>
      <p:sp>
        <p:nvSpPr>
          <p:cNvPr id="3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Futura Medium" pitchFamily="18" charset="0"/>
            </a:endParaRPr>
          </a:p>
        </p:txBody>
      </p:sp>
      <p:sp>
        <p:nvSpPr>
          <p:cNvPr id="32"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a:t>Click to edit Master title style</a:t>
            </a:r>
          </a:p>
        </p:txBody>
      </p:sp>
      <p:sp>
        <p:nvSpPr>
          <p:cNvPr id="39" name="Content Placeholder 51"/>
          <p:cNvSpPr>
            <a:spLocks noGrp="1"/>
          </p:cNvSpPr>
          <p:nvPr>
            <p:ph sz="quarter" idx="45" hasCustomPrompt="1"/>
          </p:nvPr>
        </p:nvSpPr>
        <p:spPr>
          <a:xfrm>
            <a:off x="911225" y="4179607"/>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Click to edit Unit of measure</a:t>
            </a:r>
            <a:endParaRPr lang="nl-NL" dirty="0"/>
          </a:p>
        </p:txBody>
      </p:sp>
      <p:sp>
        <p:nvSpPr>
          <p:cNvPr id="40" name="Content Placeholder 51"/>
          <p:cNvSpPr>
            <a:spLocks noGrp="1"/>
          </p:cNvSpPr>
          <p:nvPr>
            <p:ph sz="quarter" idx="46" hasCustomPrompt="1"/>
          </p:nvPr>
        </p:nvSpPr>
        <p:spPr>
          <a:xfrm>
            <a:off x="911225" y="3844644"/>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CHART TITLE APPEARS HERE</a:t>
            </a:r>
            <a:endParaRPr lang="nl-NL" dirty="0"/>
          </a:p>
        </p:txBody>
      </p:sp>
      <p:cxnSp>
        <p:nvCxnSpPr>
          <p:cNvPr id="41" name="Straight Connector 40"/>
          <p:cNvCxnSpPr/>
          <p:nvPr userDrawn="1"/>
        </p:nvCxnSpPr>
        <p:spPr>
          <a:xfrm flipV="1">
            <a:off x="911225" y="4122457"/>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911225" y="4436262"/>
            <a:ext cx="3697200" cy="1703279"/>
          </a:xfrm>
        </p:spPr>
        <p:txBody>
          <a:bodyPr>
            <a:normAutofit/>
          </a:bodyPr>
          <a:lstStyle>
            <a:lvl1pPr>
              <a:defRPr sz="1200">
                <a:solidFill>
                  <a:schemeClr val="tx1"/>
                </a:solidFill>
                <a:latin typeface="+mn-lt"/>
              </a:defRPr>
            </a:lvl1pPr>
          </a:lstStyle>
          <a:p>
            <a:endParaRPr lang="nl-NL" dirty="0"/>
          </a:p>
        </p:txBody>
      </p:sp>
      <p:cxnSp>
        <p:nvCxnSpPr>
          <p:cNvPr id="43" name="Straight Connector 42"/>
          <p:cNvCxnSpPr/>
          <p:nvPr userDrawn="1"/>
        </p:nvCxnSpPr>
        <p:spPr>
          <a:xfrm>
            <a:off x="904071" y="5944860"/>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911225" y="1654176"/>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Click to edit Unit of measure</a:t>
            </a:r>
            <a:endParaRPr lang="nl-NL" dirty="0"/>
          </a:p>
        </p:txBody>
      </p:sp>
      <p:sp>
        <p:nvSpPr>
          <p:cNvPr id="100" name="Content Placeholder 51"/>
          <p:cNvSpPr>
            <a:spLocks noGrp="1"/>
          </p:cNvSpPr>
          <p:nvPr>
            <p:ph sz="quarter" idx="55" hasCustomPrompt="1"/>
          </p:nvPr>
        </p:nvSpPr>
        <p:spPr>
          <a:xfrm>
            <a:off x="911225" y="1319213"/>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CHART TITLE APPEARS HERE</a:t>
            </a:r>
            <a:endParaRPr lang="nl-NL" dirty="0"/>
          </a:p>
        </p:txBody>
      </p:sp>
      <p:cxnSp>
        <p:nvCxnSpPr>
          <p:cNvPr id="101" name="Straight Connector 100"/>
          <p:cNvCxnSpPr/>
          <p:nvPr userDrawn="1"/>
        </p:nvCxnSpPr>
        <p:spPr>
          <a:xfrm flipV="1">
            <a:off x="911225" y="1597026"/>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911225" y="1910831"/>
            <a:ext cx="3697200" cy="1703279"/>
          </a:xfrm>
        </p:spPr>
        <p:txBody>
          <a:bodyPr>
            <a:normAutofit/>
          </a:bodyPr>
          <a:lstStyle>
            <a:lvl1pPr>
              <a:defRPr sz="1200">
                <a:solidFill>
                  <a:schemeClr val="tx1"/>
                </a:solidFill>
                <a:latin typeface="+mn-lt"/>
              </a:defRPr>
            </a:lvl1pPr>
          </a:lstStyle>
          <a:p>
            <a:endParaRPr lang="nl-NL" dirty="0"/>
          </a:p>
        </p:txBody>
      </p:sp>
      <p:cxnSp>
        <p:nvCxnSpPr>
          <p:cNvPr id="103" name="Straight Connector 102"/>
          <p:cNvCxnSpPr/>
          <p:nvPr userDrawn="1"/>
        </p:nvCxnSpPr>
        <p:spPr>
          <a:xfrm>
            <a:off x="904071" y="3419429"/>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4965700" y="4179607"/>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Click to edit Unit of measure</a:t>
            </a:r>
            <a:endParaRPr lang="nl-NL" dirty="0"/>
          </a:p>
        </p:txBody>
      </p:sp>
      <p:sp>
        <p:nvSpPr>
          <p:cNvPr id="105" name="Content Placeholder 51"/>
          <p:cNvSpPr>
            <a:spLocks noGrp="1"/>
          </p:cNvSpPr>
          <p:nvPr>
            <p:ph sz="quarter" idx="58" hasCustomPrompt="1"/>
          </p:nvPr>
        </p:nvSpPr>
        <p:spPr>
          <a:xfrm>
            <a:off x="4965700" y="3844644"/>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CHART TITLE APPEARS HERE</a:t>
            </a:r>
            <a:endParaRPr lang="nl-NL" dirty="0"/>
          </a:p>
        </p:txBody>
      </p:sp>
      <p:cxnSp>
        <p:nvCxnSpPr>
          <p:cNvPr id="106" name="Straight Connector 105"/>
          <p:cNvCxnSpPr/>
          <p:nvPr userDrawn="1"/>
        </p:nvCxnSpPr>
        <p:spPr>
          <a:xfrm flipV="1">
            <a:off x="4965700" y="4122457"/>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4965700" y="4436262"/>
            <a:ext cx="3697200" cy="1703279"/>
          </a:xfrm>
        </p:spPr>
        <p:txBody>
          <a:bodyPr>
            <a:normAutofit/>
          </a:bodyPr>
          <a:lstStyle>
            <a:lvl1pPr>
              <a:defRPr sz="1200">
                <a:solidFill>
                  <a:schemeClr val="tx1"/>
                </a:solidFill>
                <a:latin typeface="+mn-lt"/>
              </a:defRPr>
            </a:lvl1pPr>
          </a:lstStyle>
          <a:p>
            <a:endParaRPr lang="nl-NL" dirty="0"/>
          </a:p>
        </p:txBody>
      </p:sp>
      <p:cxnSp>
        <p:nvCxnSpPr>
          <p:cNvPr id="108" name="Straight Connector 107"/>
          <p:cNvCxnSpPr/>
          <p:nvPr userDrawn="1"/>
        </p:nvCxnSpPr>
        <p:spPr>
          <a:xfrm>
            <a:off x="4958546" y="5944860"/>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4965700" y="1654176"/>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Click to edit Unit of measure</a:t>
            </a:r>
            <a:endParaRPr lang="nl-NL" dirty="0"/>
          </a:p>
        </p:txBody>
      </p:sp>
      <p:sp>
        <p:nvSpPr>
          <p:cNvPr id="110" name="Content Placeholder 51"/>
          <p:cNvSpPr>
            <a:spLocks noGrp="1"/>
          </p:cNvSpPr>
          <p:nvPr>
            <p:ph sz="quarter" idx="61" hasCustomPrompt="1"/>
          </p:nvPr>
        </p:nvSpPr>
        <p:spPr>
          <a:xfrm>
            <a:off x="4965700" y="1319213"/>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a:t>CHART TITLE APPEARS HERE</a:t>
            </a:r>
            <a:endParaRPr lang="nl-NL" dirty="0"/>
          </a:p>
        </p:txBody>
      </p:sp>
      <p:cxnSp>
        <p:nvCxnSpPr>
          <p:cNvPr id="111" name="Straight Connector 110"/>
          <p:cNvCxnSpPr/>
          <p:nvPr userDrawn="1"/>
        </p:nvCxnSpPr>
        <p:spPr>
          <a:xfrm flipV="1">
            <a:off x="4965700" y="1597026"/>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4965700" y="1910831"/>
            <a:ext cx="3697200" cy="1703279"/>
          </a:xfrm>
        </p:spPr>
        <p:txBody>
          <a:bodyPr>
            <a:normAutofit/>
          </a:bodyPr>
          <a:lstStyle>
            <a:lvl1pPr>
              <a:defRPr sz="1200">
                <a:solidFill>
                  <a:schemeClr val="tx1"/>
                </a:solidFill>
                <a:latin typeface="+mn-lt"/>
              </a:defRPr>
            </a:lvl1pPr>
          </a:lstStyle>
          <a:p>
            <a:endParaRPr lang="nl-NL" dirty="0"/>
          </a:p>
        </p:txBody>
      </p:sp>
      <p:cxnSp>
        <p:nvCxnSpPr>
          <p:cNvPr id="113" name="Straight Connector 112"/>
          <p:cNvCxnSpPr/>
          <p:nvPr userDrawn="1"/>
        </p:nvCxnSpPr>
        <p:spPr>
          <a:xfrm>
            <a:off x="4958546" y="3419429"/>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3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3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37"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p:cNvGrpSpPr/>
          <p:nvPr userDrawn="1"/>
        </p:nvGrpSpPr>
        <p:grpSpPr>
          <a:xfrm>
            <a:off x="900000" y="648000"/>
            <a:ext cx="7380000" cy="5633999"/>
            <a:chOff x="900000" y="648000"/>
            <a:chExt cx="7380000" cy="5633999"/>
          </a:xfrm>
        </p:grpSpPr>
        <p:sp>
          <p:nvSpPr>
            <p:cNvPr id="15" name="Rectangle 4"/>
            <p:cNvSpPr>
              <a:spLocks noChangeArrowheads="1"/>
            </p:cNvSpPr>
            <p:nvPr userDrawn="1"/>
          </p:nvSpPr>
          <p:spPr bwMode="auto">
            <a:xfrm flipH="1">
              <a:off x="900000" y="1367999"/>
              <a:ext cx="6661152" cy="4914000"/>
            </a:xfrm>
            <a:prstGeom prst="rect">
              <a:avLst/>
            </a:prstGeom>
            <a:solidFill>
              <a:schemeClr val="accent1">
                <a:lumMod val="40000"/>
                <a:lumOff val="60000"/>
              </a:schemeClr>
            </a:solidFill>
            <a:ln w="9525">
              <a:noFill/>
              <a:miter lim="800000"/>
              <a:headEnd/>
              <a:tailEnd/>
            </a:ln>
            <a:effectLst/>
          </p:spPr>
          <p:txBody>
            <a:bodyPr wrap="none" anchor="ctr"/>
            <a:lstStyle/>
            <a:p>
              <a:endParaRPr lang="en-GB" noProof="0"/>
            </a:p>
          </p:txBody>
        </p:sp>
        <p:sp>
          <p:nvSpPr>
            <p:cNvPr id="21" name="Rectangle 4"/>
            <p:cNvSpPr>
              <a:spLocks noChangeArrowheads="1"/>
            </p:cNvSpPr>
            <p:nvPr userDrawn="1"/>
          </p:nvSpPr>
          <p:spPr bwMode="auto">
            <a:xfrm flipH="1">
              <a:off x="1620000" y="648000"/>
              <a:ext cx="6660000" cy="4914000"/>
            </a:xfrm>
            <a:prstGeom prst="rect">
              <a:avLst/>
            </a:prstGeom>
            <a:solidFill>
              <a:schemeClr val="accent1">
                <a:lumMod val="60000"/>
                <a:lumOff val="40000"/>
              </a:schemeClr>
            </a:solidFill>
            <a:ln w="9525">
              <a:noFill/>
              <a:miter lim="800000"/>
              <a:headEnd/>
              <a:tailEnd/>
            </a:ln>
            <a:effectLst/>
          </p:spPr>
          <p:txBody>
            <a:bodyPr wrap="none" anchor="ctr"/>
            <a:lstStyle/>
            <a:p>
              <a:endParaRPr lang="en-GB" noProof="0"/>
            </a:p>
          </p:txBody>
        </p:sp>
        <p:sp>
          <p:nvSpPr>
            <p:cNvPr id="22"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GB" noProof="0"/>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defRPr sz="1600" b="0" cap="none" baseline="0">
                <a:solidFill>
                  <a:schemeClr val="tx1"/>
                </a:solidFill>
                <a:latin typeface="+mn-lt"/>
              </a:defRPr>
            </a:lvl1pPr>
          </a:lstStyle>
          <a:p>
            <a:r>
              <a:rPr lang="en-US" dirty="0"/>
              <a:t>Click to edit Master title style</a:t>
            </a:r>
            <a:endParaRPr lang="en-MY" dirty="0"/>
          </a:p>
        </p:txBody>
      </p:sp>
      <p:sp>
        <p:nvSpPr>
          <p:cNvPr id="25" name="Text Placeholder 2"/>
          <p:cNvSpPr>
            <a:spLocks noGrp="1"/>
          </p:cNvSpPr>
          <p:nvPr>
            <p:ph type="body" idx="1"/>
          </p:nvPr>
        </p:nvSpPr>
        <p:spPr>
          <a:xfrm>
            <a:off x="1782070" y="2379407"/>
            <a:ext cx="5603468" cy="741600"/>
          </a:xfrm>
          <a:prstGeom prst="rect">
            <a:avLst/>
          </a:prstGeom>
        </p:spPr>
        <p:txBody>
          <a:bodyPr lIns="0" tIns="0" rIns="0" bIns="0" anchor="t" anchorCtr="0"/>
          <a:lstStyle>
            <a:lvl1pPr marL="0" indent="0">
              <a:buNone/>
              <a:defRPr sz="2400" b="1" cap="all"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a:t>0.0</a:t>
            </a:r>
          </a:p>
        </p:txBody>
      </p:sp>
      <p:sp>
        <p:nvSpPr>
          <p:cNvPr id="12"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a:solidFill>
                  <a:schemeClr val="tx1"/>
                </a:solidFill>
                <a:latin typeface="+mn-lt"/>
                <a:cs typeface="Arial" pitchFamily="34" charset="0"/>
              </a:rPr>
              <a:t>Shell Nederland Chemie BV</a:t>
            </a:r>
            <a:endParaRPr lang="en-GB" sz="800" dirty="0">
              <a:solidFill>
                <a:schemeClr val="tx1"/>
              </a:solidFill>
              <a:latin typeface="+mn-lt"/>
              <a:cs typeface="Arial" pitchFamily="34" charset="0"/>
            </a:endParaRPr>
          </a:p>
        </p:txBody>
      </p:sp>
      <p:sp>
        <p:nvSpPr>
          <p:cNvPr id="16"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7"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a:t>may 2013</a:t>
            </a:r>
            <a:endParaRPr lang="en-GB" dirty="0"/>
          </a:p>
        </p:txBody>
      </p:sp>
      <p:sp>
        <p:nvSpPr>
          <p:cNvPr id="20"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US"/>
              <a:t>Not restricted</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909704" y="1310400"/>
            <a:ext cx="7747176" cy="50713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Xx</a:t>
            </a:r>
          </a:p>
          <a:p>
            <a:pPr lvl="5"/>
            <a:r>
              <a:rPr lang="en-GB" dirty="0"/>
              <a:t>xx</a:t>
            </a:r>
          </a:p>
        </p:txBody>
      </p:sp>
      <p:sp>
        <p:nvSpPr>
          <p:cNvPr id="16" name="Rectangle 2"/>
          <p:cNvSpPr>
            <a:spLocks noGrp="1" noChangeArrowheads="1"/>
          </p:cNvSpPr>
          <p:nvPr>
            <p:ph type="title"/>
          </p:nvPr>
        </p:nvSpPr>
        <p:spPr bwMode="auto">
          <a:xfrm>
            <a:off x="900112" y="295253"/>
            <a:ext cx="7700963" cy="41910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93" r:id="rId2"/>
    <p:sldLayoutId id="2147483689" r:id="rId3"/>
    <p:sldLayoutId id="2147483691" r:id="rId4"/>
    <p:sldLayoutId id="2147483667" r:id="rId5"/>
    <p:sldLayoutId id="2147483690" r:id="rId6"/>
    <p:sldLayoutId id="2147483692" r:id="rId7"/>
    <p:sldLayoutId id="2147483694" r:id="rId8"/>
    <p:sldLayoutId id="2147483680" r:id="rId9"/>
    <p:sldLayoutId id="2147483678" r:id="rId10"/>
    <p:sldLayoutId id="2147483679" r:id="rId11"/>
    <p:sldLayoutId id="2147483681" r:id="rId12"/>
    <p:sldLayoutId id="2147483682" r:id="rId13"/>
    <p:sldLayoutId id="2147483683" r:id="rId14"/>
  </p:sldLayoutIdLst>
  <p:transition>
    <p:fade/>
  </p:transition>
  <p:hf hdr="0"/>
  <p:txStyles>
    <p:titleStyle>
      <a:lvl1pPr algn="l" defTabSz="914400" rtl="0" eaLnBrk="1" latinLnBrk="0" hangingPunct="1">
        <a:spcBef>
          <a:spcPct val="0"/>
        </a:spcBef>
        <a:buNone/>
        <a:defRPr sz="2400" b="1" kern="1200" cap="none" baseline="0">
          <a:solidFill>
            <a:schemeClr val="accent2"/>
          </a:solidFill>
          <a:latin typeface="+mj-lt"/>
          <a:ea typeface="+mj-ea"/>
          <a:cs typeface="+mj-cs"/>
        </a:defRPr>
      </a:lvl1pPr>
    </p:titleStyle>
    <p:body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ww-knowledge.shell.com/knowhow/livelink.exe?func=ll&amp;objId=160530977&amp;objAction=browse&amp;sort=name" TargetMode="External"/><Relationship Id="rId2" Type="http://schemas.openxmlformats.org/officeDocument/2006/relationships/hyperlink" Target="http://ceowatermandate.org/files/Ceo_water_mandat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69300" y="212357"/>
            <a:ext cx="5591907" cy="6171944"/>
          </a:xfrm>
          <a:prstGeom prst="rect">
            <a:avLst/>
          </a:prstGeom>
          <a:noFill/>
          <a:ln w="9525">
            <a:noFill/>
            <a:miter lim="800000"/>
            <a:headEnd/>
            <a:tailEnd/>
          </a:ln>
        </p:spPr>
      </p:pic>
      <p:sp>
        <p:nvSpPr>
          <p:cNvPr id="22" name="Title 21" descr="&lt;TITLE&gt;{94.96063,448.3887,110.3029,133.6836}"/>
          <p:cNvSpPr>
            <a:spLocks noGrp="1"/>
          </p:cNvSpPr>
          <p:nvPr>
            <p:ph type="ctrTitle"/>
          </p:nvPr>
        </p:nvSpPr>
        <p:spPr>
          <a:xfrm>
            <a:off x="1481378" y="2660407"/>
            <a:ext cx="5712987" cy="1597330"/>
          </a:xfrm>
        </p:spPr>
        <p:txBody>
          <a:bodyPr/>
          <a:lstStyle/>
          <a:p>
            <a:pPr algn="ctr"/>
            <a:r>
              <a:rPr lang="de-DE" dirty="0">
                <a:solidFill>
                  <a:srgbClr val="FFFF00"/>
                </a:solidFill>
                <a:effectLst>
                  <a:outerShdw blurRad="38100" dist="38100" dir="2700000" algn="tl">
                    <a:srgbClr val="000000">
                      <a:alpha val="43137"/>
                    </a:srgbClr>
                  </a:outerShdw>
                </a:effectLst>
              </a:rPr>
              <a:t>Ultrasonic cleaning </a:t>
            </a:r>
            <a:br>
              <a:rPr lang="de-DE" dirty="0">
                <a:solidFill>
                  <a:srgbClr val="FFFF00"/>
                </a:solidFill>
                <a:effectLst>
                  <a:outerShdw blurRad="38100" dist="38100" dir="2700000" algn="tl">
                    <a:srgbClr val="000000">
                      <a:alpha val="43137"/>
                    </a:srgbClr>
                  </a:outerShdw>
                </a:effectLst>
              </a:rPr>
            </a:br>
            <a:r>
              <a:rPr lang="de-DE" dirty="0">
                <a:solidFill>
                  <a:srgbClr val="FFFF00"/>
                </a:solidFill>
                <a:effectLst>
                  <a:outerShdw blurRad="38100" dist="38100" dir="2700000" algn="tl">
                    <a:srgbClr val="000000">
                      <a:alpha val="43137"/>
                    </a:srgbClr>
                  </a:outerShdw>
                </a:effectLst>
              </a:rPr>
              <a:t>@ </a:t>
            </a:r>
            <a:br>
              <a:rPr lang="de-DE" dirty="0">
                <a:solidFill>
                  <a:srgbClr val="FFFF00"/>
                </a:solidFill>
                <a:effectLst>
                  <a:outerShdw blurRad="38100" dist="38100" dir="2700000" algn="tl">
                    <a:srgbClr val="000000">
                      <a:alpha val="43137"/>
                    </a:srgbClr>
                  </a:outerShdw>
                </a:effectLst>
              </a:rPr>
            </a:br>
            <a:r>
              <a:rPr lang="de-DE" dirty="0">
                <a:solidFill>
                  <a:srgbClr val="FFFF00"/>
                </a:solidFill>
                <a:effectLst>
                  <a:outerShdw blurRad="38100" dist="38100" dir="2700000" algn="tl">
                    <a:srgbClr val="000000">
                      <a:alpha val="43137"/>
                    </a:srgbClr>
                  </a:outerShdw>
                </a:effectLst>
              </a:rPr>
              <a:t>turn arounds</a:t>
            </a:r>
            <a:br>
              <a:rPr lang="de-DE" dirty="0">
                <a:solidFill>
                  <a:srgbClr val="FFFF00"/>
                </a:solidFill>
                <a:effectLst>
                  <a:outerShdw blurRad="38100" dist="38100" dir="2700000" algn="tl">
                    <a:srgbClr val="000000">
                      <a:alpha val="43137"/>
                    </a:srgbClr>
                  </a:outerShdw>
                </a:effectLst>
              </a:rPr>
            </a:br>
            <a:br>
              <a:rPr lang="de-DE" dirty="0">
                <a:solidFill>
                  <a:srgbClr val="FFFF00"/>
                </a:solidFill>
                <a:effectLst>
                  <a:outerShdw blurRad="38100" dist="38100" dir="2700000" algn="tl">
                    <a:srgbClr val="000000">
                      <a:alpha val="43137"/>
                    </a:srgbClr>
                  </a:outerShdw>
                </a:effectLst>
              </a:rPr>
            </a:br>
            <a:br>
              <a:rPr lang="de-DE" dirty="0">
                <a:solidFill>
                  <a:srgbClr val="FFFF00"/>
                </a:solidFill>
              </a:rPr>
            </a:br>
            <a:r>
              <a:rPr lang="de-DE" i="1" dirty="0">
                <a:solidFill>
                  <a:srgbClr val="FFFF00"/>
                </a:solidFill>
                <a:effectLst>
                  <a:outerShdw blurRad="38100" dist="38100" dir="2700000" algn="tl">
                    <a:srgbClr val="000000">
                      <a:alpha val="43137"/>
                    </a:srgbClr>
                  </a:outerShdw>
                </a:effectLst>
              </a:rPr>
              <a:t>- addressing the water challenge –</a:t>
            </a:r>
            <a:br>
              <a:rPr lang="de-DE" i="1" dirty="0">
                <a:solidFill>
                  <a:srgbClr val="FFFF00"/>
                </a:solidFill>
                <a:effectLst>
                  <a:outerShdw blurRad="38100" dist="38100" dir="2700000" algn="tl">
                    <a:srgbClr val="000000">
                      <a:alpha val="43137"/>
                    </a:srgbClr>
                  </a:outerShdw>
                </a:effectLst>
              </a:rPr>
            </a:br>
            <a:br>
              <a:rPr lang="de-DE" i="1" dirty="0">
                <a:solidFill>
                  <a:srgbClr val="FFFF00"/>
                </a:solidFill>
              </a:rPr>
            </a:br>
            <a:br>
              <a:rPr lang="de-DE" i="1" dirty="0">
                <a:solidFill>
                  <a:srgbClr val="FFFF00"/>
                </a:solidFill>
              </a:rPr>
            </a:br>
            <a:r>
              <a:rPr lang="de-DE" sz="1600" i="1" dirty="0">
                <a:solidFill>
                  <a:srgbClr val="FFFF00"/>
                </a:solidFill>
                <a:effectLst>
                  <a:outerShdw blurRad="38100" dist="38100" dir="2700000" algn="tl">
                    <a:srgbClr val="000000">
                      <a:alpha val="43137"/>
                    </a:srgbClr>
                  </a:outerShdw>
                </a:effectLst>
              </a:rPr>
              <a:t>case study MLO TA 2013</a:t>
            </a:r>
            <a:br>
              <a:rPr lang="de-DE" dirty="0">
                <a:solidFill>
                  <a:srgbClr val="FFFF00"/>
                </a:solidFill>
                <a:effectLst>
                  <a:outerShdw blurRad="38100" dist="38100" dir="2700000" algn="tl">
                    <a:srgbClr val="000000">
                      <a:alpha val="43137"/>
                    </a:srgbClr>
                  </a:outerShdw>
                </a:effectLst>
              </a:rPr>
            </a:br>
            <a:br>
              <a:rPr lang="de-DE" dirty="0">
                <a:solidFill>
                  <a:schemeClr val="bg1"/>
                </a:solidFill>
              </a:rPr>
            </a:br>
            <a:endParaRPr lang="en-GB" dirty="0">
              <a:solidFill>
                <a:srgbClr val="D42E12"/>
              </a:solidFill>
            </a:endParaRPr>
          </a:p>
        </p:txBody>
      </p:sp>
      <p:sp>
        <p:nvSpPr>
          <p:cNvPr id="24" name="Text Placeholder 23" descr="&lt;NAME&gt;{15.4689,461.2516,425.3946,124.257}"/>
          <p:cNvSpPr>
            <a:spLocks noGrp="1"/>
          </p:cNvSpPr>
          <p:nvPr>
            <p:ph type="body" sz="quarter" idx="10"/>
          </p:nvPr>
        </p:nvSpPr>
        <p:spPr>
          <a:xfrm>
            <a:off x="1573543" y="5987074"/>
            <a:ext cx="5857896" cy="196455"/>
          </a:xfrm>
        </p:spPr>
        <p:txBody>
          <a:bodyPr/>
          <a:lstStyle/>
          <a:p>
            <a:r>
              <a:rPr lang="en-GB" b="1" dirty="0">
                <a:solidFill>
                  <a:srgbClr val="FF0000"/>
                </a:solidFill>
                <a:effectLst>
                  <a:outerShdw blurRad="38100" dist="38100" dir="2700000" algn="tl">
                    <a:srgbClr val="000000">
                      <a:alpha val="43137"/>
                    </a:srgbClr>
                  </a:outerShdw>
                </a:effectLst>
              </a:rPr>
              <a:t>Gwen van de Bilt</a:t>
            </a:r>
          </a:p>
        </p:txBody>
      </p:sp>
      <p:sp>
        <p:nvSpPr>
          <p:cNvPr id="25" name="Text Placeholder 24" descr="&lt;ROLE&gt;{15.4689,461.2516,443.1134,124.257}"/>
          <p:cNvSpPr>
            <a:spLocks noGrp="1"/>
          </p:cNvSpPr>
          <p:nvPr>
            <p:ph type="body" sz="quarter" idx="11"/>
          </p:nvPr>
        </p:nvSpPr>
        <p:spPr>
          <a:xfrm>
            <a:off x="1560479" y="6190248"/>
            <a:ext cx="5857896" cy="196455"/>
          </a:xfrm>
        </p:spPr>
        <p:txBody>
          <a:bodyPr/>
          <a:lstStyle/>
          <a:p>
            <a:r>
              <a:rPr lang="en-GB" b="1" dirty="0">
                <a:solidFill>
                  <a:srgbClr val="FF0000"/>
                </a:solidFill>
                <a:effectLst>
                  <a:outerShdw blurRad="38100" dist="38100" dir="2700000" algn="tl">
                    <a:srgbClr val="000000">
                      <a:alpha val="43137"/>
                    </a:srgbClr>
                  </a:outerShdw>
                </a:effectLst>
              </a:rPr>
              <a:t>Field Supervisor Cleaning &amp; Waste SNC Moerdijk</a:t>
            </a:r>
          </a:p>
        </p:txBody>
      </p:sp>
      <p:sp>
        <p:nvSpPr>
          <p:cNvPr id="12" name="Slide Number Placeholder 11"/>
          <p:cNvSpPr>
            <a:spLocks noGrp="1"/>
          </p:cNvSpPr>
          <p:nvPr>
            <p:ph type="sldNum" sz="quarter" idx="4"/>
          </p:nvPr>
        </p:nvSpPr>
        <p:spPr/>
        <p:txBody>
          <a:bodyPr/>
          <a:lstStyle/>
          <a:p>
            <a:fld id="{D32BAE6A-B452-4007-8177-56DD051636F9}" type="slidenum">
              <a:rPr lang="en-GB" smtClean="0"/>
              <a:pPr/>
              <a:t>1</a:t>
            </a:fld>
            <a:endParaRPr lang="en-GB" dirty="0"/>
          </a:p>
        </p:txBody>
      </p:sp>
      <p:sp>
        <p:nvSpPr>
          <p:cNvPr id="11" name="Date Placeholder 10"/>
          <p:cNvSpPr>
            <a:spLocks noGrp="1"/>
          </p:cNvSpPr>
          <p:nvPr>
            <p:ph type="dt" sz="half" idx="2"/>
          </p:nvPr>
        </p:nvSpPr>
        <p:spPr/>
        <p:txBody>
          <a:bodyPr/>
          <a:lstStyle/>
          <a:p>
            <a:r>
              <a:rPr lang="en-US"/>
              <a:t>may 2013</a:t>
            </a:r>
            <a:endParaRPr lang="en-GB" dirty="0"/>
          </a:p>
        </p:txBody>
      </p:sp>
      <p:sp>
        <p:nvSpPr>
          <p:cNvPr id="8" name="Footer Placeholder 7"/>
          <p:cNvSpPr>
            <a:spLocks noGrp="1"/>
          </p:cNvSpPr>
          <p:nvPr>
            <p:ph type="ftr" sz="quarter" idx="3"/>
          </p:nvPr>
        </p:nvSpPr>
        <p:spPr/>
        <p:txBody>
          <a:bodyPr/>
          <a:lstStyle/>
          <a:p>
            <a:pPr>
              <a:defRPr/>
            </a:pPr>
            <a:r>
              <a:rPr lang="en-GB"/>
              <a:t>Not restricted</a:t>
            </a:r>
            <a:endParaRPr lang="en-GB"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Mission statement</a:t>
            </a:r>
            <a:endParaRPr lang="en-US" dirty="0"/>
          </a:p>
        </p:txBody>
      </p:sp>
      <p:sp>
        <p:nvSpPr>
          <p:cNvPr id="4" name="Slide Number Placeholder 3"/>
          <p:cNvSpPr>
            <a:spLocks noGrp="1"/>
          </p:cNvSpPr>
          <p:nvPr>
            <p:ph type="sldNum" sz="quarter" idx="4"/>
          </p:nvPr>
        </p:nvSpPr>
        <p:spPr/>
        <p:txBody>
          <a:bodyPr/>
          <a:lstStyle/>
          <a:p>
            <a:fld id="{D32BAE6A-B452-4007-8177-56DD051636F9}" type="slidenum">
              <a:rPr lang="en-GB" smtClean="0"/>
              <a:pPr/>
              <a:t>2</a:t>
            </a:fld>
            <a:endParaRPr lang="en-GB" dirty="0"/>
          </a:p>
        </p:txBody>
      </p:sp>
      <p:sp>
        <p:nvSpPr>
          <p:cNvPr id="5" name="Date Placeholder 4"/>
          <p:cNvSpPr>
            <a:spLocks noGrp="1"/>
          </p:cNvSpPr>
          <p:nvPr>
            <p:ph type="dt" sz="half" idx="2"/>
          </p:nvPr>
        </p:nvSpPr>
        <p:spPr/>
        <p:txBody>
          <a:bodyPr/>
          <a:lstStyle/>
          <a:p>
            <a:r>
              <a:rPr lang="en-US"/>
              <a:t>may 2013</a:t>
            </a:r>
            <a:endParaRPr lang="en-GB" dirty="0"/>
          </a:p>
        </p:txBody>
      </p:sp>
      <p:sp>
        <p:nvSpPr>
          <p:cNvPr id="8" name="Content Placeholder 7"/>
          <p:cNvSpPr>
            <a:spLocks noGrp="1"/>
          </p:cNvSpPr>
          <p:nvPr>
            <p:ph sz="quarter" idx="11"/>
          </p:nvPr>
        </p:nvSpPr>
        <p:spPr/>
        <p:txBody>
          <a:bodyPr/>
          <a:lstStyle/>
          <a:p>
            <a:r>
              <a:rPr lang="en-US" sz="1600" dirty="0">
                <a:solidFill>
                  <a:srgbClr val="FF0000"/>
                </a:solidFill>
              </a:rPr>
              <a:t>Water poses one of the greatest sustainability challenges of the 21st Century. Water scarcity and pollution, among many other issues, threaten our ability to grow strong and stable economies, meet basic human needs, and protect healthy ecosystems (and the services they provide), while also posing severe human health problems. Business organizations are greatly affected by – and also often contribute to – these important issues. Because of this, we are increasingly seeking more information and trying to understand how to address these challenges.</a:t>
            </a:r>
          </a:p>
          <a:p>
            <a:r>
              <a:rPr lang="en-US" sz="1600" dirty="0">
                <a:solidFill>
                  <a:srgbClr val="FF0000"/>
                </a:solidFill>
              </a:rPr>
              <a:t>Launched in July 2007 by the UN Secretary-General, the CEO Water Mandate is a unique public-private initiative designed to assist companies in the development, implementation, and disclosure of water sustainability policies and practices. </a:t>
            </a:r>
          </a:p>
          <a:p>
            <a:r>
              <a:rPr lang="en-US" sz="1600" dirty="0">
                <a:solidFill>
                  <a:srgbClr val="FF0000"/>
                </a:solidFill>
              </a:rPr>
              <a:t>Royal Dutch Shell plc (The Netherlands) is one of the endorsing companies.</a:t>
            </a:r>
          </a:p>
          <a:p>
            <a:endParaRPr lang="nl-NL" sz="1600" dirty="0">
              <a:solidFill>
                <a:srgbClr val="FF0000"/>
              </a:solidFill>
            </a:endParaRPr>
          </a:p>
          <a:p>
            <a:r>
              <a:rPr lang="nl-NL" sz="1600" dirty="0">
                <a:solidFill>
                  <a:srgbClr val="FF0000"/>
                </a:solidFill>
              </a:rPr>
              <a:t>Applying ultrasonic cleaning is a way to contribute to the goal of lowering the water footprint of our production process. </a:t>
            </a:r>
            <a:endParaRPr lang="en-US" sz="1600" dirty="0">
              <a:solidFill>
                <a:srgbClr val="FF0000"/>
              </a:solidFill>
            </a:endParaRPr>
          </a:p>
        </p:txBody>
      </p:sp>
      <p:sp>
        <p:nvSpPr>
          <p:cNvPr id="6" name="Footer Placeholder 5"/>
          <p:cNvSpPr>
            <a:spLocks noGrp="1"/>
          </p:cNvSpPr>
          <p:nvPr>
            <p:ph type="ftr" sz="quarter" idx="3"/>
          </p:nvPr>
        </p:nvSpPr>
        <p:spPr/>
        <p:txBody>
          <a:bodyPr/>
          <a:lstStyle/>
          <a:p>
            <a:pPr>
              <a:defRPr/>
            </a:pPr>
            <a:r>
              <a:rPr lang="en-US"/>
              <a:t>Not restricted</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Layout of the Wash pad</a:t>
            </a:r>
            <a:endParaRPr lang="en-US" dirty="0"/>
          </a:p>
        </p:txBody>
      </p:sp>
      <p:sp>
        <p:nvSpPr>
          <p:cNvPr id="4" name="Slide Number Placeholder 3"/>
          <p:cNvSpPr>
            <a:spLocks noGrp="1"/>
          </p:cNvSpPr>
          <p:nvPr>
            <p:ph type="sldNum" sz="quarter" idx="4"/>
          </p:nvPr>
        </p:nvSpPr>
        <p:spPr/>
        <p:txBody>
          <a:bodyPr/>
          <a:lstStyle/>
          <a:p>
            <a:fld id="{D32BAE6A-B452-4007-8177-56DD051636F9}" type="slidenum">
              <a:rPr lang="en-GB" smtClean="0"/>
              <a:pPr/>
              <a:t>3</a:t>
            </a:fld>
            <a:endParaRPr lang="en-GB" dirty="0"/>
          </a:p>
        </p:txBody>
      </p:sp>
      <p:sp>
        <p:nvSpPr>
          <p:cNvPr id="5" name="Date Placeholder 4"/>
          <p:cNvSpPr>
            <a:spLocks noGrp="1"/>
          </p:cNvSpPr>
          <p:nvPr>
            <p:ph type="dt" sz="half" idx="2"/>
          </p:nvPr>
        </p:nvSpPr>
        <p:spPr/>
        <p:txBody>
          <a:bodyPr/>
          <a:lstStyle/>
          <a:p>
            <a:r>
              <a:rPr lang="en-US"/>
              <a:t>may 2013</a:t>
            </a:r>
            <a:endParaRPr lang="en-GB" dirty="0"/>
          </a:p>
        </p:txBody>
      </p:sp>
      <p:pic>
        <p:nvPicPr>
          <p:cNvPr id="3074" name="Picture 2" descr="C:\Users\Gwen.Van-De-Bilt\AppData\Local\Microsoft\Windows\Temporary Internet Files\Content.Outlook\M0PNEO1D\Aeroview D1303-555.jpg"/>
          <p:cNvPicPr>
            <a:picLocks noGrp="1" noChangeAspect="1" noChangeArrowheads="1"/>
          </p:cNvPicPr>
          <p:nvPr>
            <p:ph sz="quarter" idx="11"/>
          </p:nvPr>
        </p:nvPicPr>
        <p:blipFill>
          <a:blip r:embed="rId3" cstate="print"/>
          <a:srcRect/>
          <a:stretch>
            <a:fillRect/>
          </a:stretch>
        </p:blipFill>
        <p:spPr bwMode="auto">
          <a:xfrm>
            <a:off x="722538" y="1009934"/>
            <a:ext cx="7522233" cy="5013733"/>
          </a:xfrm>
          <a:prstGeom prst="rect">
            <a:avLst/>
          </a:prstGeom>
          <a:noFill/>
        </p:spPr>
      </p:pic>
      <p:sp>
        <p:nvSpPr>
          <p:cNvPr id="8" name="TextBox 7"/>
          <p:cNvSpPr txBox="1"/>
          <p:nvPr/>
        </p:nvSpPr>
        <p:spPr>
          <a:xfrm>
            <a:off x="2879678" y="4954137"/>
            <a:ext cx="723332" cy="341195"/>
          </a:xfrm>
          <a:prstGeom prst="rect">
            <a:avLst/>
          </a:prstGeom>
          <a:noFill/>
        </p:spPr>
        <p:txBody>
          <a:bodyPr wrap="none" lIns="0" tIns="0" rIns="0" bIns="0" rtlCol="0">
            <a:noAutofit/>
          </a:bodyPr>
          <a:lstStyle/>
          <a:p>
            <a:pPr marL="177800" indent="-177800">
              <a:lnSpc>
                <a:spcPct val="113000"/>
              </a:lnSpc>
              <a:spcAft>
                <a:spcPts val="60"/>
              </a:spcAft>
            </a:pPr>
            <a:r>
              <a:rPr lang="nl-NL" sz="1600" dirty="0">
                <a:solidFill>
                  <a:srgbClr val="FFFF00"/>
                </a:solidFill>
              </a:rPr>
              <a:t>350 pk </a:t>
            </a:r>
            <a:endParaRPr lang="en-US" sz="1600" dirty="0">
              <a:solidFill>
                <a:srgbClr val="FFFF00"/>
              </a:solidFill>
            </a:endParaRPr>
          </a:p>
        </p:txBody>
      </p:sp>
      <p:cxnSp>
        <p:nvCxnSpPr>
          <p:cNvPr id="10" name="Straight Arrow Connector 9"/>
          <p:cNvCxnSpPr/>
          <p:nvPr/>
        </p:nvCxnSpPr>
        <p:spPr>
          <a:xfrm flipH="1" flipV="1">
            <a:off x="2797791" y="4667536"/>
            <a:ext cx="272955" cy="28660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flipV="1">
            <a:off x="5829869" y="3236795"/>
            <a:ext cx="348018" cy="1910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5336275" y="4121625"/>
            <a:ext cx="27295" cy="3957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5390865" y="4178490"/>
            <a:ext cx="288878" cy="3662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6182436" y="3357349"/>
            <a:ext cx="750627" cy="382137"/>
          </a:xfrm>
          <a:prstGeom prst="rect">
            <a:avLst/>
          </a:prstGeom>
          <a:noFill/>
        </p:spPr>
        <p:txBody>
          <a:bodyPr wrap="none" lIns="0" tIns="0" rIns="0" bIns="0" rtlCol="0">
            <a:noAutofit/>
          </a:bodyPr>
          <a:lstStyle/>
          <a:p>
            <a:pPr marL="177800" indent="-177800">
              <a:lnSpc>
                <a:spcPct val="113000"/>
              </a:lnSpc>
              <a:spcAft>
                <a:spcPts val="60"/>
              </a:spcAft>
            </a:pPr>
            <a:r>
              <a:rPr lang="nl-NL" sz="1600" dirty="0">
                <a:solidFill>
                  <a:srgbClr val="FFFF00"/>
                </a:solidFill>
              </a:rPr>
              <a:t>350 pk</a:t>
            </a:r>
            <a:endParaRPr lang="en-US" sz="1600" dirty="0">
              <a:solidFill>
                <a:srgbClr val="FFFF00"/>
              </a:solidFill>
            </a:endParaRPr>
          </a:p>
        </p:txBody>
      </p:sp>
      <p:sp>
        <p:nvSpPr>
          <p:cNvPr id="22" name="TextBox 21"/>
          <p:cNvSpPr txBox="1"/>
          <p:nvPr/>
        </p:nvSpPr>
        <p:spPr>
          <a:xfrm>
            <a:off x="4804597" y="4507271"/>
            <a:ext cx="1173708" cy="341194"/>
          </a:xfrm>
          <a:prstGeom prst="rect">
            <a:avLst/>
          </a:prstGeom>
          <a:noFill/>
        </p:spPr>
        <p:txBody>
          <a:bodyPr wrap="none" lIns="0" tIns="0" rIns="0" bIns="0" rtlCol="0">
            <a:noAutofit/>
          </a:bodyPr>
          <a:lstStyle/>
          <a:p>
            <a:pPr marL="177800" indent="-177800">
              <a:lnSpc>
                <a:spcPct val="113000"/>
              </a:lnSpc>
              <a:spcAft>
                <a:spcPts val="60"/>
              </a:spcAft>
            </a:pPr>
            <a:r>
              <a:rPr lang="nl-NL" sz="1600" dirty="0">
                <a:solidFill>
                  <a:srgbClr val="FFFF00"/>
                </a:solidFill>
              </a:rPr>
              <a:t>US containers</a:t>
            </a:r>
            <a:endParaRPr lang="en-US" sz="1600" dirty="0">
              <a:solidFill>
                <a:srgbClr val="FFFF00"/>
              </a:solidFill>
            </a:endParaRPr>
          </a:p>
        </p:txBody>
      </p:sp>
      <p:sp>
        <p:nvSpPr>
          <p:cNvPr id="23" name="TextBox 22"/>
          <p:cNvSpPr txBox="1"/>
          <p:nvPr/>
        </p:nvSpPr>
        <p:spPr>
          <a:xfrm>
            <a:off x="6066624" y="4651547"/>
            <a:ext cx="1501254" cy="368489"/>
          </a:xfrm>
          <a:prstGeom prst="rect">
            <a:avLst/>
          </a:prstGeom>
          <a:noFill/>
        </p:spPr>
        <p:txBody>
          <a:bodyPr wrap="none" lIns="0" tIns="0" rIns="0" bIns="0" rtlCol="0">
            <a:noAutofit/>
          </a:bodyPr>
          <a:lstStyle/>
          <a:p>
            <a:pPr marL="177800" indent="-177800">
              <a:lnSpc>
                <a:spcPct val="113000"/>
              </a:lnSpc>
              <a:spcAft>
                <a:spcPts val="60"/>
              </a:spcAft>
            </a:pPr>
            <a:r>
              <a:rPr lang="nl-NL" sz="1600" dirty="0">
                <a:solidFill>
                  <a:srgbClr val="FFFF00"/>
                </a:solidFill>
              </a:rPr>
              <a:t>500 bar ww unit</a:t>
            </a:r>
            <a:endParaRPr lang="en-US" sz="1600" dirty="0">
              <a:solidFill>
                <a:srgbClr val="FFFF00"/>
              </a:solidFill>
            </a:endParaRPr>
          </a:p>
        </p:txBody>
      </p:sp>
      <p:cxnSp>
        <p:nvCxnSpPr>
          <p:cNvPr id="24" name="Straight Arrow Connector 23"/>
          <p:cNvCxnSpPr/>
          <p:nvPr/>
        </p:nvCxnSpPr>
        <p:spPr>
          <a:xfrm flipH="1" flipV="1">
            <a:off x="6127845" y="4299046"/>
            <a:ext cx="155389" cy="3382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Footer Placeholder 14"/>
          <p:cNvSpPr>
            <a:spLocks noGrp="1"/>
          </p:cNvSpPr>
          <p:nvPr>
            <p:ph type="ftr" sz="quarter" idx="3"/>
          </p:nvPr>
        </p:nvSpPr>
        <p:spPr/>
        <p:txBody>
          <a:bodyPr/>
          <a:lstStyle/>
          <a:p>
            <a:pPr>
              <a:defRPr/>
            </a:pPr>
            <a:r>
              <a:rPr lang="en-US"/>
              <a:t>Not restricted</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338742"/>
            <a:ext cx="7700400" cy="419156"/>
          </a:xfrm>
        </p:spPr>
        <p:txBody>
          <a:bodyPr/>
          <a:lstStyle/>
          <a:p>
            <a:r>
              <a:rPr lang="de-DE" dirty="0"/>
              <a:t>Water footprint </a:t>
            </a:r>
            <a:r>
              <a:rPr lang="de-DE"/>
              <a:t>comparison MLO TA 2013</a:t>
            </a:r>
            <a:endParaRPr lang="de-DE" dirty="0"/>
          </a:p>
        </p:txBody>
      </p:sp>
      <p:sp>
        <p:nvSpPr>
          <p:cNvPr id="3" name="Content Placeholder 2"/>
          <p:cNvSpPr>
            <a:spLocks noGrp="1"/>
          </p:cNvSpPr>
          <p:nvPr>
            <p:ph sz="quarter" idx="11"/>
          </p:nvPr>
        </p:nvSpPr>
        <p:spPr>
          <a:xfrm>
            <a:off x="703385" y="1085778"/>
            <a:ext cx="8154012" cy="5271479"/>
          </a:xfrm>
        </p:spPr>
        <p:txBody>
          <a:bodyPr/>
          <a:lstStyle/>
          <a:p>
            <a:r>
              <a:rPr lang="de-DE" sz="1600" b="1" dirty="0">
                <a:solidFill>
                  <a:srgbClr val="FF0000"/>
                </a:solidFill>
              </a:rPr>
              <a:t>US Cleaned:</a:t>
            </a:r>
            <a:r>
              <a:rPr lang="de-DE" sz="1600" dirty="0">
                <a:solidFill>
                  <a:srgbClr val="FF0000"/>
                </a:solidFill>
              </a:rPr>
              <a:t> 51 bundles, 700 accessories, working 2 * 10 hrs/day for 16 days</a:t>
            </a:r>
          </a:p>
          <a:p>
            <a:r>
              <a:rPr lang="de-DE" sz="1600" dirty="0">
                <a:solidFill>
                  <a:srgbClr val="FF0000"/>
                </a:solidFill>
              </a:rPr>
              <a:t>      </a:t>
            </a:r>
          </a:p>
          <a:p>
            <a:r>
              <a:rPr lang="de-DE" sz="1600" b="1" dirty="0">
                <a:solidFill>
                  <a:srgbClr val="FF0000"/>
                </a:solidFill>
              </a:rPr>
              <a:t>Ultrasonic &amp; Hydroblasting</a:t>
            </a:r>
          </a:p>
          <a:p>
            <a:r>
              <a:rPr lang="de-DE" sz="1600" dirty="0">
                <a:solidFill>
                  <a:srgbClr val="FF0000"/>
                </a:solidFill>
              </a:rPr>
              <a:t>2* 350 pk </a:t>
            </a:r>
            <a:r>
              <a:rPr lang="de-DE" sz="1600" i="1" dirty="0">
                <a:solidFill>
                  <a:srgbClr val="FF0000"/>
                </a:solidFill>
              </a:rPr>
              <a:t>(bhp)</a:t>
            </a:r>
            <a:r>
              <a:rPr lang="de-DE" sz="1600" dirty="0">
                <a:solidFill>
                  <a:srgbClr val="FF0000"/>
                </a:solidFill>
              </a:rPr>
              <a:t> pump, 1000 bar </a:t>
            </a:r>
            <a:r>
              <a:rPr lang="de-DE" sz="1600" i="1" dirty="0">
                <a:solidFill>
                  <a:srgbClr val="FF0000"/>
                </a:solidFill>
              </a:rPr>
              <a:t>(14500 psi) </a:t>
            </a:r>
            <a:r>
              <a:rPr lang="de-DE" sz="1600" dirty="0">
                <a:solidFill>
                  <a:srgbClr val="FF0000"/>
                </a:solidFill>
              </a:rPr>
              <a:t>at</a:t>
            </a:r>
            <a:r>
              <a:rPr lang="de-DE" sz="1600" i="1" dirty="0">
                <a:solidFill>
                  <a:srgbClr val="FF0000"/>
                </a:solidFill>
              </a:rPr>
              <a:t> </a:t>
            </a:r>
            <a:r>
              <a:rPr lang="de-DE" sz="1600" dirty="0">
                <a:solidFill>
                  <a:srgbClr val="FF0000"/>
                </a:solidFill>
              </a:rPr>
              <a:t>130 ltr/min = 15,6 m3/hr</a:t>
            </a:r>
          </a:p>
          <a:p>
            <a:r>
              <a:rPr lang="de-DE" sz="1600" dirty="0">
                <a:solidFill>
                  <a:srgbClr val="FF0000"/>
                </a:solidFill>
              </a:rPr>
              <a:t>1* 500 bar </a:t>
            </a:r>
            <a:r>
              <a:rPr lang="de-DE" sz="1600" i="1" dirty="0">
                <a:solidFill>
                  <a:srgbClr val="FF0000"/>
                </a:solidFill>
              </a:rPr>
              <a:t>(7250 psi) </a:t>
            </a:r>
            <a:r>
              <a:rPr lang="de-DE" sz="1600" dirty="0">
                <a:solidFill>
                  <a:srgbClr val="FF0000"/>
                </a:solidFill>
              </a:rPr>
              <a:t>warm water unit at 25 ltr/min = 1,5 m3/hr</a:t>
            </a:r>
          </a:p>
          <a:p>
            <a:r>
              <a:rPr lang="de-DE" sz="1600" dirty="0">
                <a:solidFill>
                  <a:srgbClr val="FF0000"/>
                </a:solidFill>
              </a:rPr>
              <a:t>Actual average usage: </a:t>
            </a:r>
            <a:r>
              <a:rPr lang="de-DE" sz="1600" b="1" dirty="0">
                <a:solidFill>
                  <a:srgbClr val="FF0000"/>
                </a:solidFill>
              </a:rPr>
              <a:t>60 m3/day </a:t>
            </a:r>
          </a:p>
          <a:p>
            <a:r>
              <a:rPr lang="de-DE" sz="1600" dirty="0">
                <a:solidFill>
                  <a:srgbClr val="FF0000"/>
                </a:solidFill>
              </a:rPr>
              <a:t>   </a:t>
            </a:r>
          </a:p>
          <a:p>
            <a:r>
              <a:rPr lang="de-DE" sz="1600" b="1" dirty="0">
                <a:solidFill>
                  <a:srgbClr val="FF0000"/>
                </a:solidFill>
              </a:rPr>
              <a:t>Only Hydroblasting</a:t>
            </a:r>
          </a:p>
          <a:p>
            <a:r>
              <a:rPr lang="de-DE" sz="1600" dirty="0">
                <a:solidFill>
                  <a:srgbClr val="FF0000"/>
                </a:solidFill>
              </a:rPr>
              <a:t>2* 600 pk </a:t>
            </a:r>
            <a:r>
              <a:rPr lang="de-DE" sz="1600" i="1" dirty="0">
                <a:solidFill>
                  <a:srgbClr val="FF0000"/>
                </a:solidFill>
              </a:rPr>
              <a:t>(bhp) </a:t>
            </a:r>
            <a:r>
              <a:rPr lang="de-DE" sz="1600" dirty="0">
                <a:solidFill>
                  <a:srgbClr val="FF0000"/>
                </a:solidFill>
              </a:rPr>
              <a:t>pump, 1000 bar </a:t>
            </a:r>
            <a:r>
              <a:rPr lang="de-DE" sz="1600" i="1" dirty="0">
                <a:solidFill>
                  <a:srgbClr val="FF0000"/>
                </a:solidFill>
              </a:rPr>
              <a:t>(14500 psi) </a:t>
            </a:r>
            <a:r>
              <a:rPr lang="de-DE" sz="1600" dirty="0">
                <a:solidFill>
                  <a:srgbClr val="FF0000"/>
                </a:solidFill>
              </a:rPr>
              <a:t>at</a:t>
            </a:r>
            <a:r>
              <a:rPr lang="de-DE" sz="1600" i="1" dirty="0">
                <a:solidFill>
                  <a:srgbClr val="FF0000"/>
                </a:solidFill>
              </a:rPr>
              <a:t> </a:t>
            </a:r>
            <a:r>
              <a:rPr lang="de-DE" sz="1600" dirty="0">
                <a:solidFill>
                  <a:srgbClr val="FF0000"/>
                </a:solidFill>
              </a:rPr>
              <a:t>225 ltr/min = 27 m3/hr</a:t>
            </a:r>
          </a:p>
          <a:p>
            <a:r>
              <a:rPr lang="de-DE" sz="1600" dirty="0">
                <a:solidFill>
                  <a:srgbClr val="FF0000"/>
                </a:solidFill>
              </a:rPr>
              <a:t>2* 350 pk </a:t>
            </a:r>
            <a:r>
              <a:rPr lang="de-DE" sz="1600" i="1" dirty="0">
                <a:solidFill>
                  <a:srgbClr val="FF0000"/>
                </a:solidFill>
              </a:rPr>
              <a:t>(bhp)</a:t>
            </a:r>
            <a:r>
              <a:rPr lang="de-DE" sz="1600" dirty="0">
                <a:solidFill>
                  <a:srgbClr val="FF0000"/>
                </a:solidFill>
              </a:rPr>
              <a:t> pump, 1000 bar </a:t>
            </a:r>
            <a:r>
              <a:rPr lang="de-DE" sz="1600" i="1" dirty="0">
                <a:solidFill>
                  <a:srgbClr val="FF0000"/>
                </a:solidFill>
              </a:rPr>
              <a:t>(14500 psi) </a:t>
            </a:r>
            <a:r>
              <a:rPr lang="de-DE" sz="1600" dirty="0">
                <a:solidFill>
                  <a:srgbClr val="FF0000"/>
                </a:solidFill>
              </a:rPr>
              <a:t>at</a:t>
            </a:r>
            <a:r>
              <a:rPr lang="de-DE" sz="1600" i="1" dirty="0">
                <a:solidFill>
                  <a:srgbClr val="FF0000"/>
                </a:solidFill>
              </a:rPr>
              <a:t> </a:t>
            </a:r>
            <a:r>
              <a:rPr lang="de-DE" sz="1600" dirty="0">
                <a:solidFill>
                  <a:srgbClr val="FF0000"/>
                </a:solidFill>
              </a:rPr>
              <a:t>130 ltr/min = 15,6 m3/hr     44,1 m3/hr</a:t>
            </a:r>
          </a:p>
          <a:p>
            <a:r>
              <a:rPr lang="de-DE" sz="1600" dirty="0">
                <a:solidFill>
                  <a:srgbClr val="FF0000"/>
                </a:solidFill>
              </a:rPr>
              <a:t>1* 500 bar </a:t>
            </a:r>
            <a:r>
              <a:rPr lang="de-DE" sz="1600" i="1" dirty="0">
                <a:solidFill>
                  <a:srgbClr val="FF0000"/>
                </a:solidFill>
              </a:rPr>
              <a:t>(7250 psi) </a:t>
            </a:r>
            <a:r>
              <a:rPr lang="de-DE" sz="1600" dirty="0">
                <a:solidFill>
                  <a:srgbClr val="FF0000"/>
                </a:solidFill>
              </a:rPr>
              <a:t>warm water unit at 25 ltr/min = 1,5 m3/hr</a:t>
            </a:r>
          </a:p>
          <a:p>
            <a:r>
              <a:rPr lang="de-DE" sz="1600" dirty="0">
                <a:solidFill>
                  <a:srgbClr val="FF0000"/>
                </a:solidFill>
              </a:rPr>
              <a:t>Working 50% of the hours = 10 hrs/day gives </a:t>
            </a:r>
            <a:r>
              <a:rPr lang="de-DE" sz="1600" b="1" dirty="0">
                <a:solidFill>
                  <a:srgbClr val="FF0000"/>
                </a:solidFill>
              </a:rPr>
              <a:t>441 m3/day</a:t>
            </a:r>
          </a:p>
          <a:p>
            <a:endParaRPr lang="de-DE" sz="1600" dirty="0">
              <a:solidFill>
                <a:srgbClr val="FF0000"/>
              </a:solidFill>
            </a:endParaRPr>
          </a:p>
          <a:p>
            <a:r>
              <a:rPr lang="de-DE" sz="1800" b="1" dirty="0">
                <a:solidFill>
                  <a:srgbClr val="FF0000"/>
                </a:solidFill>
              </a:rPr>
              <a:t>Result: reduction of 86%; saving a total of 6100 m3 </a:t>
            </a:r>
            <a:r>
              <a:rPr lang="de-DE" sz="1800" b="1" dirty="0" err="1">
                <a:solidFill>
                  <a:srgbClr val="FF0000"/>
                </a:solidFill>
              </a:rPr>
              <a:t>of</a:t>
            </a:r>
            <a:r>
              <a:rPr lang="de-DE" sz="1800" b="1" dirty="0">
                <a:solidFill>
                  <a:srgbClr val="FF0000"/>
                </a:solidFill>
              </a:rPr>
              <a:t> </a:t>
            </a:r>
            <a:r>
              <a:rPr lang="de-DE" sz="1800" b="1" dirty="0" err="1">
                <a:solidFill>
                  <a:srgbClr val="FF0000"/>
                </a:solidFill>
              </a:rPr>
              <a:t>fresh</a:t>
            </a:r>
            <a:r>
              <a:rPr lang="de-DE" sz="1800" b="1" dirty="0">
                <a:solidFill>
                  <a:srgbClr val="FF0000"/>
                </a:solidFill>
              </a:rPr>
              <a:t> water during TA </a:t>
            </a:r>
          </a:p>
          <a:p>
            <a:endParaRPr lang="de-DE" sz="1400" b="1" dirty="0">
              <a:solidFill>
                <a:srgbClr val="FF0000"/>
              </a:solidFill>
            </a:endParaRPr>
          </a:p>
        </p:txBody>
      </p:sp>
      <p:sp>
        <p:nvSpPr>
          <p:cNvPr id="4" name="Slide Number Placeholder 3"/>
          <p:cNvSpPr>
            <a:spLocks noGrp="1"/>
          </p:cNvSpPr>
          <p:nvPr>
            <p:ph type="sldNum" sz="quarter" idx="4"/>
          </p:nvPr>
        </p:nvSpPr>
        <p:spPr/>
        <p:txBody>
          <a:bodyPr/>
          <a:lstStyle/>
          <a:p>
            <a:fld id="{D32BAE6A-B452-4007-8177-56DD051636F9}" type="slidenum">
              <a:rPr lang="en-GB" smtClean="0"/>
              <a:pPr/>
              <a:t>4</a:t>
            </a:fld>
            <a:endParaRPr lang="en-GB" dirty="0"/>
          </a:p>
        </p:txBody>
      </p:sp>
      <p:sp>
        <p:nvSpPr>
          <p:cNvPr id="5" name="Date Placeholder 4"/>
          <p:cNvSpPr>
            <a:spLocks noGrp="1"/>
          </p:cNvSpPr>
          <p:nvPr>
            <p:ph type="dt" sz="half" idx="2"/>
          </p:nvPr>
        </p:nvSpPr>
        <p:spPr/>
        <p:txBody>
          <a:bodyPr/>
          <a:lstStyle/>
          <a:p>
            <a:r>
              <a:rPr lang="en-US"/>
              <a:t>may 2013</a:t>
            </a:r>
            <a:endParaRPr lang="en-GB" dirty="0"/>
          </a:p>
        </p:txBody>
      </p:sp>
      <p:sp>
        <p:nvSpPr>
          <p:cNvPr id="7" name="Right Brace 6"/>
          <p:cNvSpPr/>
          <p:nvPr/>
        </p:nvSpPr>
        <p:spPr>
          <a:xfrm>
            <a:off x="7151427" y="4053385"/>
            <a:ext cx="245659" cy="103723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ooter Placeholder 7"/>
          <p:cNvSpPr>
            <a:spLocks noGrp="1"/>
          </p:cNvSpPr>
          <p:nvPr>
            <p:ph type="ftr" sz="quarter" idx="3"/>
          </p:nvPr>
        </p:nvSpPr>
        <p:spPr/>
        <p:txBody>
          <a:bodyPr/>
          <a:lstStyle/>
          <a:p>
            <a:pPr>
              <a:defRPr/>
            </a:pPr>
            <a:r>
              <a:rPr lang="en-US"/>
              <a:t>Not restricted</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Costs</a:t>
            </a:r>
            <a:r>
              <a:rPr lang="nl-NL" dirty="0"/>
              <a:t> / </a:t>
            </a:r>
            <a:r>
              <a:rPr lang="nl-NL" dirty="0" err="1"/>
              <a:t>savings</a:t>
            </a:r>
            <a:endParaRPr lang="nl-NL" dirty="0"/>
          </a:p>
        </p:txBody>
      </p:sp>
      <p:sp>
        <p:nvSpPr>
          <p:cNvPr id="3" name="Tijdelijke aanduiding voor inhoud 2"/>
          <p:cNvSpPr>
            <a:spLocks noGrp="1"/>
          </p:cNvSpPr>
          <p:nvPr>
            <p:ph sz="quarter" idx="11"/>
          </p:nvPr>
        </p:nvSpPr>
        <p:spPr>
          <a:xfrm>
            <a:off x="523783" y="1216241"/>
            <a:ext cx="8153491" cy="5167098"/>
          </a:xfrm>
        </p:spPr>
        <p:txBody>
          <a:bodyPr/>
          <a:lstStyle/>
          <a:p>
            <a:r>
              <a:rPr lang="en-GB" sz="1600" dirty="0"/>
              <a:t>Costs saving fresh water					6.100 m3 x € 1,30 = € 7.930,-</a:t>
            </a:r>
          </a:p>
          <a:p>
            <a:r>
              <a:rPr lang="en-GB" sz="1600" dirty="0"/>
              <a:t>Costs saving waste water					6.100 m3 x € 100,- = € 610.000,-</a:t>
            </a:r>
          </a:p>
          <a:p>
            <a:r>
              <a:rPr lang="en-GB" sz="1600" dirty="0"/>
              <a:t>Costs saving diesel oil						1.200 HP x 0,2 x 15 </a:t>
            </a:r>
            <a:r>
              <a:rPr lang="en-GB" sz="1600" dirty="0" err="1"/>
              <a:t>hrs</a:t>
            </a:r>
            <a:r>
              <a:rPr lang="en-GB" sz="1600" dirty="0"/>
              <a:t> x 16 days = € 57.600,-</a:t>
            </a:r>
          </a:p>
          <a:p>
            <a:r>
              <a:rPr lang="en-GB" sz="1600" dirty="0"/>
              <a:t>Energy Ultrasonic for 9 m and 6 m	300 HP x 0,2 x 15 </a:t>
            </a:r>
            <a:r>
              <a:rPr lang="en-GB" sz="1600" dirty="0" err="1"/>
              <a:t>hrs</a:t>
            </a:r>
            <a:r>
              <a:rPr lang="en-GB" sz="1600" dirty="0"/>
              <a:t>  x 16 days = € 14.400,-</a:t>
            </a:r>
          </a:p>
          <a:p>
            <a:r>
              <a:rPr lang="en-GB" sz="1600" dirty="0"/>
              <a:t>Total savings diesel oil					€ 57.600,- – € 14.400,- = € 43.200,-</a:t>
            </a:r>
          </a:p>
          <a:p>
            <a:r>
              <a:rPr lang="en-GB" sz="1600" dirty="0"/>
              <a:t>Chemical costs								€ 100,- x 15 x 16 = € 24.000,-</a:t>
            </a:r>
          </a:p>
          <a:p>
            <a:r>
              <a:rPr lang="en-GB" sz="1600" dirty="0"/>
              <a:t>Cleaning costs chemicals</a:t>
            </a:r>
            <a:br>
              <a:rPr lang="en-GB" sz="1600" dirty="0"/>
            </a:br>
            <a:r>
              <a:rPr lang="en-GB" sz="1600" dirty="0"/>
              <a:t>after shutdown								€ 10.000,-</a:t>
            </a:r>
          </a:p>
        </p:txBody>
      </p:sp>
      <p:sp>
        <p:nvSpPr>
          <p:cNvPr id="4" name="Tijdelijke aanduiding voor dianummer 3"/>
          <p:cNvSpPr>
            <a:spLocks noGrp="1"/>
          </p:cNvSpPr>
          <p:nvPr>
            <p:ph type="sldNum" sz="quarter" idx="4"/>
          </p:nvPr>
        </p:nvSpPr>
        <p:spPr/>
        <p:txBody>
          <a:bodyPr/>
          <a:lstStyle/>
          <a:p>
            <a:fld id="{D32BAE6A-B452-4007-8177-56DD051636F9}" type="slidenum">
              <a:rPr lang="en-GB" smtClean="0"/>
              <a:pPr/>
              <a:t>5</a:t>
            </a:fld>
            <a:endParaRPr lang="en-GB" dirty="0"/>
          </a:p>
        </p:txBody>
      </p:sp>
      <p:sp>
        <p:nvSpPr>
          <p:cNvPr id="5" name="Tijdelijke aanduiding voor datum 4"/>
          <p:cNvSpPr>
            <a:spLocks noGrp="1"/>
          </p:cNvSpPr>
          <p:nvPr>
            <p:ph type="dt" sz="half" idx="2"/>
          </p:nvPr>
        </p:nvSpPr>
        <p:spPr/>
        <p:txBody>
          <a:bodyPr/>
          <a:lstStyle/>
          <a:p>
            <a:r>
              <a:rPr lang="en-US"/>
              <a:t>may 2013</a:t>
            </a:r>
            <a:endParaRPr lang="en-GB" dirty="0"/>
          </a:p>
        </p:txBody>
      </p:sp>
      <p:sp>
        <p:nvSpPr>
          <p:cNvPr id="6" name="Tijdelijke aanduiding voor voettekst 5"/>
          <p:cNvSpPr>
            <a:spLocks noGrp="1"/>
          </p:cNvSpPr>
          <p:nvPr>
            <p:ph type="ftr" sz="quarter" idx="3"/>
          </p:nvPr>
        </p:nvSpPr>
        <p:spPr/>
        <p:txBody>
          <a:bodyPr/>
          <a:lstStyle/>
          <a:p>
            <a:pPr>
              <a:defRPr/>
            </a:pPr>
            <a:r>
              <a:rPr lang="en-US"/>
              <a:t>Not restricted</a:t>
            </a:r>
            <a:endParaRPr lang="en-US" dirty="0"/>
          </a:p>
        </p:txBody>
      </p:sp>
    </p:spTree>
    <p:extLst>
      <p:ext uri="{BB962C8B-B14F-4D97-AF65-F5344CB8AC3E}">
        <p14:creationId xmlns:p14="http://schemas.microsoft.com/office/powerpoint/2010/main" val="31478734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INVESTMENT</a:t>
            </a:r>
          </a:p>
        </p:txBody>
      </p:sp>
      <p:sp>
        <p:nvSpPr>
          <p:cNvPr id="3" name="Tijdelijke aanduiding voor inhoud 2"/>
          <p:cNvSpPr>
            <a:spLocks noGrp="1"/>
          </p:cNvSpPr>
          <p:nvPr>
            <p:ph sz="quarter" idx="11"/>
          </p:nvPr>
        </p:nvSpPr>
        <p:spPr/>
        <p:txBody>
          <a:bodyPr/>
          <a:lstStyle/>
          <a:p>
            <a:r>
              <a:rPr lang="nl-NL" sz="1600" u="sng" dirty="0"/>
              <a:t>Investment high </a:t>
            </a:r>
            <a:r>
              <a:rPr lang="nl-NL" sz="1600" u="sng" dirty="0" err="1"/>
              <a:t>pressure</a:t>
            </a:r>
            <a:endParaRPr lang="nl-NL" sz="1600" u="sng" dirty="0"/>
          </a:p>
          <a:p>
            <a:r>
              <a:rPr lang="nl-NL" sz="1600" dirty="0"/>
              <a:t>2 x 600 HP with truck bundle blaster = approx. € 800.000,-</a:t>
            </a:r>
          </a:p>
          <a:p>
            <a:r>
              <a:rPr lang="nl-NL" sz="1600" dirty="0"/>
              <a:t>2 x Bundle cleaner with robot tube cleaner = approx. € 800.000,-</a:t>
            </a:r>
          </a:p>
          <a:p>
            <a:endParaRPr lang="nl-NL" sz="1600" dirty="0"/>
          </a:p>
          <a:p>
            <a:r>
              <a:rPr lang="nl-NL" sz="1600" dirty="0"/>
              <a:t>Total investment = € 1.600.000,-</a:t>
            </a:r>
          </a:p>
          <a:p>
            <a:endParaRPr lang="nl-NL" sz="1600" dirty="0"/>
          </a:p>
          <a:p>
            <a:r>
              <a:rPr lang="nl-NL" sz="1600" u="sng" dirty="0"/>
              <a:t>Investment </a:t>
            </a:r>
            <a:r>
              <a:rPr lang="nl-NL" sz="1600" u="sng" dirty="0" err="1"/>
              <a:t>ultrasonic</a:t>
            </a:r>
            <a:r>
              <a:rPr lang="nl-NL" sz="1600" u="sng" dirty="0"/>
              <a:t> system</a:t>
            </a:r>
          </a:p>
          <a:p>
            <a:r>
              <a:rPr lang="nl-NL" sz="1600" dirty="0"/>
              <a:t>9 m </a:t>
            </a:r>
            <a:r>
              <a:rPr lang="nl-NL" sz="1600" dirty="0" err="1"/>
              <a:t>vessel</a:t>
            </a:r>
            <a:r>
              <a:rPr lang="nl-NL" sz="1600" dirty="0"/>
              <a:t> € 1.400.000,-</a:t>
            </a:r>
          </a:p>
          <a:p>
            <a:r>
              <a:rPr lang="nl-NL" sz="1600" dirty="0"/>
              <a:t>6 m </a:t>
            </a:r>
            <a:r>
              <a:rPr lang="nl-NL" sz="1600" dirty="0" err="1"/>
              <a:t>vessel</a:t>
            </a:r>
            <a:r>
              <a:rPr lang="nl-NL" sz="1600" dirty="0"/>
              <a:t> €    650.000,-</a:t>
            </a:r>
          </a:p>
          <a:p>
            <a:endParaRPr lang="nl-NL" sz="1600" dirty="0"/>
          </a:p>
          <a:p>
            <a:r>
              <a:rPr lang="nl-NL" sz="1600" dirty="0"/>
              <a:t>Total investment = € 2.050.000,-</a:t>
            </a:r>
          </a:p>
          <a:p>
            <a:r>
              <a:rPr lang="nl-NL" sz="1600" dirty="0" err="1"/>
              <a:t>Difference</a:t>
            </a:r>
            <a:r>
              <a:rPr lang="nl-NL" sz="1600" dirty="0"/>
              <a:t> in investment = </a:t>
            </a:r>
            <a:r>
              <a:rPr lang="nl-NL" sz="1600" dirty="0" err="1"/>
              <a:t>approx</a:t>
            </a:r>
            <a:r>
              <a:rPr lang="nl-NL" sz="1600" dirty="0"/>
              <a:t>. 22 % </a:t>
            </a:r>
            <a:r>
              <a:rPr lang="nl-NL" sz="1600" dirty="0" err="1"/>
              <a:t>less</a:t>
            </a:r>
            <a:r>
              <a:rPr lang="nl-NL" sz="1600" dirty="0"/>
              <a:t> </a:t>
            </a:r>
            <a:r>
              <a:rPr lang="nl-NL" sz="1600" dirty="0" err="1"/>
              <a:t>for</a:t>
            </a:r>
            <a:r>
              <a:rPr lang="nl-NL" sz="1600" dirty="0"/>
              <a:t> high </a:t>
            </a:r>
            <a:r>
              <a:rPr lang="nl-NL" sz="1600" dirty="0" err="1"/>
              <a:t>pressure</a:t>
            </a:r>
            <a:endParaRPr lang="nl-NL" sz="1600" dirty="0"/>
          </a:p>
        </p:txBody>
      </p:sp>
      <p:sp>
        <p:nvSpPr>
          <p:cNvPr id="4" name="Tijdelijke aanduiding voor dianummer 3"/>
          <p:cNvSpPr>
            <a:spLocks noGrp="1"/>
          </p:cNvSpPr>
          <p:nvPr>
            <p:ph type="sldNum" sz="quarter" idx="4"/>
          </p:nvPr>
        </p:nvSpPr>
        <p:spPr/>
        <p:txBody>
          <a:bodyPr/>
          <a:lstStyle/>
          <a:p>
            <a:fld id="{D32BAE6A-B452-4007-8177-56DD051636F9}" type="slidenum">
              <a:rPr lang="en-GB" smtClean="0"/>
              <a:pPr/>
              <a:t>6</a:t>
            </a:fld>
            <a:endParaRPr lang="en-GB" dirty="0"/>
          </a:p>
        </p:txBody>
      </p:sp>
      <p:sp>
        <p:nvSpPr>
          <p:cNvPr id="5" name="Tijdelijke aanduiding voor datum 4"/>
          <p:cNvSpPr>
            <a:spLocks noGrp="1"/>
          </p:cNvSpPr>
          <p:nvPr>
            <p:ph type="dt" sz="half" idx="2"/>
          </p:nvPr>
        </p:nvSpPr>
        <p:spPr/>
        <p:txBody>
          <a:bodyPr/>
          <a:lstStyle/>
          <a:p>
            <a:r>
              <a:rPr lang="en-US"/>
              <a:t>may 2013</a:t>
            </a:r>
            <a:endParaRPr lang="en-GB" dirty="0"/>
          </a:p>
        </p:txBody>
      </p:sp>
      <p:sp>
        <p:nvSpPr>
          <p:cNvPr id="6" name="Tijdelijke aanduiding voor voettekst 5"/>
          <p:cNvSpPr>
            <a:spLocks noGrp="1"/>
          </p:cNvSpPr>
          <p:nvPr>
            <p:ph type="ftr" sz="quarter" idx="3"/>
          </p:nvPr>
        </p:nvSpPr>
        <p:spPr/>
        <p:txBody>
          <a:bodyPr/>
          <a:lstStyle/>
          <a:p>
            <a:pPr>
              <a:defRPr/>
            </a:pPr>
            <a:r>
              <a:rPr lang="en-US"/>
              <a:t>Not restricted</a:t>
            </a:r>
            <a:endParaRPr lang="en-US" dirty="0"/>
          </a:p>
        </p:txBody>
      </p:sp>
    </p:spTree>
    <p:extLst>
      <p:ext uri="{BB962C8B-B14F-4D97-AF65-F5344CB8AC3E}">
        <p14:creationId xmlns:p14="http://schemas.microsoft.com/office/powerpoint/2010/main" val="14658807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Operating </a:t>
            </a:r>
            <a:r>
              <a:rPr lang="nl-NL" dirty="0" err="1"/>
              <a:t>costs</a:t>
            </a:r>
            <a:endParaRPr lang="nl-NL" dirty="0"/>
          </a:p>
        </p:txBody>
      </p:sp>
      <p:sp>
        <p:nvSpPr>
          <p:cNvPr id="3" name="Tijdelijke aanduiding voor inhoud 2"/>
          <p:cNvSpPr>
            <a:spLocks noGrp="1"/>
          </p:cNvSpPr>
          <p:nvPr>
            <p:ph sz="quarter" idx="11"/>
          </p:nvPr>
        </p:nvSpPr>
        <p:spPr/>
        <p:txBody>
          <a:bodyPr/>
          <a:lstStyle/>
          <a:p>
            <a:r>
              <a:rPr lang="en-GB" sz="1600" u="sng" dirty="0"/>
              <a:t>Man power</a:t>
            </a:r>
          </a:p>
          <a:p>
            <a:r>
              <a:rPr lang="en-GB" sz="1600" dirty="0"/>
              <a:t>High pressure pump operators for two pumps = 4 operators</a:t>
            </a:r>
          </a:p>
          <a:p>
            <a:endParaRPr lang="en-GB" sz="1600" dirty="0"/>
          </a:p>
          <a:p>
            <a:r>
              <a:rPr lang="en-GB" sz="1600" dirty="0"/>
              <a:t>Ultrasonic operators for two vessels = 2 operators</a:t>
            </a:r>
          </a:p>
          <a:p>
            <a:endParaRPr lang="en-GB" sz="1600" dirty="0"/>
          </a:p>
          <a:p>
            <a:r>
              <a:rPr lang="en-GB" sz="1600" u="sng" dirty="0"/>
              <a:t>Labour savings </a:t>
            </a:r>
          </a:p>
          <a:p>
            <a:r>
              <a:rPr lang="en-GB" sz="1600" dirty="0"/>
              <a:t>2 operators x 20 working hours x € 30,- a/h x 16 days = € 19.200,-</a:t>
            </a:r>
          </a:p>
        </p:txBody>
      </p:sp>
      <p:sp>
        <p:nvSpPr>
          <p:cNvPr id="4" name="Tijdelijke aanduiding voor dianummer 3"/>
          <p:cNvSpPr>
            <a:spLocks noGrp="1"/>
          </p:cNvSpPr>
          <p:nvPr>
            <p:ph type="sldNum" sz="quarter" idx="4"/>
          </p:nvPr>
        </p:nvSpPr>
        <p:spPr/>
        <p:txBody>
          <a:bodyPr/>
          <a:lstStyle/>
          <a:p>
            <a:fld id="{D32BAE6A-B452-4007-8177-56DD051636F9}" type="slidenum">
              <a:rPr lang="en-GB" smtClean="0"/>
              <a:pPr/>
              <a:t>7</a:t>
            </a:fld>
            <a:endParaRPr lang="en-GB" dirty="0"/>
          </a:p>
        </p:txBody>
      </p:sp>
      <p:sp>
        <p:nvSpPr>
          <p:cNvPr id="5" name="Tijdelijke aanduiding voor datum 4"/>
          <p:cNvSpPr>
            <a:spLocks noGrp="1"/>
          </p:cNvSpPr>
          <p:nvPr>
            <p:ph type="dt" sz="half" idx="2"/>
          </p:nvPr>
        </p:nvSpPr>
        <p:spPr/>
        <p:txBody>
          <a:bodyPr/>
          <a:lstStyle/>
          <a:p>
            <a:r>
              <a:rPr lang="en-US"/>
              <a:t>may 2013</a:t>
            </a:r>
            <a:endParaRPr lang="en-GB" dirty="0"/>
          </a:p>
        </p:txBody>
      </p:sp>
      <p:sp>
        <p:nvSpPr>
          <p:cNvPr id="6" name="Tijdelijke aanduiding voor voettekst 5"/>
          <p:cNvSpPr>
            <a:spLocks noGrp="1"/>
          </p:cNvSpPr>
          <p:nvPr>
            <p:ph type="ftr" sz="quarter" idx="3"/>
          </p:nvPr>
        </p:nvSpPr>
        <p:spPr/>
        <p:txBody>
          <a:bodyPr/>
          <a:lstStyle/>
          <a:p>
            <a:pPr>
              <a:defRPr/>
            </a:pPr>
            <a:r>
              <a:rPr lang="en-US"/>
              <a:t>Not restricted</a:t>
            </a:r>
            <a:endParaRPr lang="en-US" dirty="0"/>
          </a:p>
        </p:txBody>
      </p:sp>
    </p:spTree>
    <p:extLst>
      <p:ext uri="{BB962C8B-B14F-4D97-AF65-F5344CB8AC3E}">
        <p14:creationId xmlns:p14="http://schemas.microsoft.com/office/powerpoint/2010/main" val="1201736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Resources</a:t>
            </a:r>
            <a:endParaRPr lang="en-US" dirty="0"/>
          </a:p>
        </p:txBody>
      </p:sp>
      <p:sp>
        <p:nvSpPr>
          <p:cNvPr id="3" name="Content Placeholder 2"/>
          <p:cNvSpPr>
            <a:spLocks noGrp="1"/>
          </p:cNvSpPr>
          <p:nvPr>
            <p:ph sz="quarter" idx="11"/>
          </p:nvPr>
        </p:nvSpPr>
        <p:spPr>
          <a:xfrm>
            <a:off x="888926" y="1294616"/>
            <a:ext cx="7770763" cy="5071137"/>
          </a:xfrm>
        </p:spPr>
        <p:txBody>
          <a:bodyPr/>
          <a:lstStyle/>
          <a:p>
            <a:r>
              <a:rPr lang="en-US" dirty="0">
                <a:solidFill>
                  <a:srgbClr val="FF0000"/>
                </a:solidFill>
              </a:rPr>
              <a:t>The CEO </a:t>
            </a:r>
            <a:r>
              <a:rPr lang="en-US" dirty="0">
                <a:solidFill>
                  <a:srgbClr val="00B0F0"/>
                </a:solidFill>
              </a:rPr>
              <a:t>Water </a:t>
            </a:r>
            <a:r>
              <a:rPr lang="en-US" dirty="0">
                <a:solidFill>
                  <a:srgbClr val="FF0000"/>
                </a:solidFill>
              </a:rPr>
              <a:t>Mandate, </a:t>
            </a:r>
            <a:r>
              <a:rPr lang="en-US" dirty="0" err="1">
                <a:solidFill>
                  <a:srgbClr val="FF0000"/>
                </a:solidFill>
              </a:rPr>
              <a:t>jan</a:t>
            </a:r>
            <a:r>
              <a:rPr lang="en-US" dirty="0">
                <a:solidFill>
                  <a:srgbClr val="FF0000"/>
                </a:solidFill>
              </a:rPr>
              <a:t>. 2011</a:t>
            </a:r>
          </a:p>
          <a:p>
            <a:r>
              <a:rPr lang="en-US" dirty="0">
                <a:hlinkClick r:id="rId2"/>
              </a:rPr>
              <a:t>http://ceowatermandate.org/files/Ceo_water_mandate.pdf</a:t>
            </a:r>
            <a:endParaRPr lang="en-US" dirty="0"/>
          </a:p>
          <a:p>
            <a:endParaRPr lang="nl-NL" dirty="0"/>
          </a:p>
          <a:p>
            <a:r>
              <a:rPr lang="nl-NL" dirty="0">
                <a:solidFill>
                  <a:srgbClr val="FF0000"/>
                </a:solidFill>
              </a:rPr>
              <a:t>VEMW Duurzaam industrieel watergebruik</a:t>
            </a:r>
          </a:p>
          <a:p>
            <a:r>
              <a:rPr lang="en-US" i="1" dirty="0"/>
              <a:t>www.vemw.nl</a:t>
            </a:r>
            <a:endParaRPr lang="nl-NL" dirty="0"/>
          </a:p>
          <a:p>
            <a:endParaRPr lang="nl-NL" dirty="0">
              <a:solidFill>
                <a:srgbClr val="FF0000"/>
              </a:solidFill>
            </a:endParaRPr>
          </a:p>
          <a:p>
            <a:r>
              <a:rPr lang="nl-NL" dirty="0">
                <a:solidFill>
                  <a:srgbClr val="FF0000"/>
                </a:solidFill>
              </a:rPr>
              <a:t>Reports and photo’s of the cleaned equipment </a:t>
            </a:r>
          </a:p>
          <a:p>
            <a:r>
              <a:rPr lang="en-US" dirty="0">
                <a:hlinkClick r:id="rId3"/>
              </a:rPr>
              <a:t>https://sww-knowledge.shell.com/knowhow/livelink.exe?func=ll&amp;objId=160530977&amp;objAction=browse&amp;sort=name</a:t>
            </a:r>
            <a:endParaRPr lang="en-US" dirty="0"/>
          </a:p>
          <a:p>
            <a:endParaRPr lang="en-US" dirty="0"/>
          </a:p>
        </p:txBody>
      </p:sp>
      <p:sp>
        <p:nvSpPr>
          <p:cNvPr id="4" name="Slide Number Placeholder 3"/>
          <p:cNvSpPr>
            <a:spLocks noGrp="1"/>
          </p:cNvSpPr>
          <p:nvPr>
            <p:ph type="sldNum" sz="quarter" idx="4"/>
          </p:nvPr>
        </p:nvSpPr>
        <p:spPr/>
        <p:txBody>
          <a:bodyPr/>
          <a:lstStyle/>
          <a:p>
            <a:fld id="{D32BAE6A-B452-4007-8177-56DD051636F9}" type="slidenum">
              <a:rPr lang="en-GB" smtClean="0"/>
              <a:pPr/>
              <a:t>8</a:t>
            </a:fld>
            <a:endParaRPr lang="en-GB" dirty="0"/>
          </a:p>
        </p:txBody>
      </p:sp>
      <p:sp>
        <p:nvSpPr>
          <p:cNvPr id="5" name="Date Placeholder 4"/>
          <p:cNvSpPr>
            <a:spLocks noGrp="1"/>
          </p:cNvSpPr>
          <p:nvPr>
            <p:ph type="dt" sz="half" idx="2"/>
          </p:nvPr>
        </p:nvSpPr>
        <p:spPr/>
        <p:txBody>
          <a:bodyPr/>
          <a:lstStyle/>
          <a:p>
            <a:r>
              <a:rPr lang="en-US"/>
              <a:t>may 2013</a:t>
            </a:r>
            <a:endParaRPr lang="en-GB" dirty="0"/>
          </a:p>
        </p:txBody>
      </p:sp>
      <p:sp>
        <p:nvSpPr>
          <p:cNvPr id="6" name="Footer Placeholder 5"/>
          <p:cNvSpPr>
            <a:spLocks noGrp="1"/>
          </p:cNvSpPr>
          <p:nvPr>
            <p:ph type="ftr" sz="quarter" idx="3"/>
          </p:nvPr>
        </p:nvSpPr>
        <p:spPr/>
        <p:txBody>
          <a:bodyPr/>
          <a:lstStyle/>
          <a:p>
            <a:pPr>
              <a:defRPr/>
            </a:pPr>
            <a:r>
              <a:rPr lang="en-US"/>
              <a:t>Not restricted</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theme/theme1.xml><?xml version="1.0" encoding="utf-8"?>
<a:theme xmlns:a="http://schemas.openxmlformats.org/drawingml/2006/main" name="Shell layouts with footer">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TotalTime>
  <Words>625</Words>
  <Application>Microsoft Office PowerPoint</Application>
  <PresentationFormat>On-screen Show (4:3)</PresentationFormat>
  <Paragraphs>94</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Futura Light</vt:lpstr>
      <vt:lpstr>Arial</vt:lpstr>
      <vt:lpstr>Futura Medium</vt:lpstr>
      <vt:lpstr>Wingdings</vt:lpstr>
      <vt:lpstr>Shell layouts with footer</vt:lpstr>
      <vt:lpstr>Ultrasonic cleaning  @  turn arounds   - addressing the water challenge –   case study MLO TA 2013  </vt:lpstr>
      <vt:lpstr>Mission statement</vt:lpstr>
      <vt:lpstr>Layout of the Wash pad</vt:lpstr>
      <vt:lpstr>Water footprint comparison MLO TA 2013</vt:lpstr>
      <vt:lpstr>Costs / savings</vt:lpstr>
      <vt:lpstr>INVESTMENT</vt:lpstr>
      <vt:lpstr>Operating costs</vt:lpstr>
      <vt:lpstr>Resources</vt:lpstr>
      <vt:lpstr>PowerPoint Presentation</vt:lpstr>
    </vt:vector>
  </TitlesOfParts>
  <Company>Shell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dc:creator>
  <cp:lastModifiedBy>Corporate Edition</cp:lastModifiedBy>
  <cp:revision>531</cp:revision>
  <cp:lastPrinted>2015-03-06T18:02:29Z</cp:lastPrinted>
  <dcterms:created xsi:type="dcterms:W3CDTF">2009-11-25T14:32:06Z</dcterms:created>
  <dcterms:modified xsi:type="dcterms:W3CDTF">2017-03-06T19:14:31Z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ies>
</file>